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84" r:id="rId2"/>
    <p:sldId id="28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8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4B5B"/>
    <a:srgbClr val="5AB2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2"/>
    <p:restoredTop sz="94676"/>
  </p:normalViewPr>
  <p:slideViewPr>
    <p:cSldViewPr snapToGrid="0" snapToObjects="1">
      <p:cViewPr varScale="1">
        <p:scale>
          <a:sx n="72" d="100"/>
          <a:sy n="72" d="100"/>
        </p:scale>
        <p:origin x="1506" y="84"/>
      </p:cViewPr>
      <p:guideLst>
        <p:guide orient="horz" pos="368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exels.com/photo/green-tractor-plowing-the-fields-on-focus-photography-2933243/" TargetMode="External"/><Relationship Id="rId13" Type="http://schemas.openxmlformats.org/officeDocument/2006/relationships/image" Target="../media/image11.jpg"/><Relationship Id="rId3" Type="http://schemas.openxmlformats.org/officeDocument/2006/relationships/image" Target="../media/image6.png"/><Relationship Id="rId7" Type="http://schemas.openxmlformats.org/officeDocument/2006/relationships/image" Target="../media/image8.jpg"/><Relationship Id="rId12" Type="http://schemas.openxmlformats.org/officeDocument/2006/relationships/hyperlink" Target="https://physics.stackexchange.com/questions/210087/what-does-it-mean-to-bin-in-a-spectroscopy-context" TargetMode="External"/><Relationship Id="rId2" Type="http://schemas.openxmlformats.org/officeDocument/2006/relationships/hyperlink" Target="http://www.isaaa.org/kc/cropbiotechupdate/article/default.asp?ID=17765" TargetMode="External"/><Relationship Id="rId16" Type="http://schemas.openxmlformats.org/officeDocument/2006/relationships/image" Target="../media/image13.jpg"/><Relationship Id="rId1" Type="http://schemas.openxmlformats.org/officeDocument/2006/relationships/image" Target="../media/image5.jpg"/><Relationship Id="rId6" Type="http://schemas.openxmlformats.org/officeDocument/2006/relationships/hyperlink" Target="https://en.wikipedia.org/wiki/Fuel_gas" TargetMode="External"/><Relationship Id="rId11" Type="http://schemas.openxmlformats.org/officeDocument/2006/relationships/image" Target="../media/image10.jpg"/><Relationship Id="rId5" Type="http://schemas.openxmlformats.org/officeDocument/2006/relationships/image" Target="../media/image7.jpg"/><Relationship Id="rId15" Type="http://schemas.openxmlformats.org/officeDocument/2006/relationships/image" Target="../media/image12.JPG"/><Relationship Id="rId10" Type="http://schemas.openxmlformats.org/officeDocument/2006/relationships/hyperlink" Target="https://en.wikipedia.org/wiki/DeWint_House" TargetMode="External"/><Relationship Id="rId4" Type="http://schemas.openxmlformats.org/officeDocument/2006/relationships/hyperlink" Target="https://en.wikipedia.org/wiki/File:Factory_1b.svg" TargetMode="External"/><Relationship Id="rId9" Type="http://schemas.openxmlformats.org/officeDocument/2006/relationships/image" Target="../media/image9.JPG"/><Relationship Id="rId14" Type="http://schemas.openxmlformats.org/officeDocument/2006/relationships/hyperlink" Target="http://3stylelife.com/apples/" TargetMode="External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hyperlink" Target="https://physics.stackexchange.com/questions/210087/what-does-it-mean-to-bin-in-a-spectroscopy-context" TargetMode="External"/><Relationship Id="rId13" Type="http://schemas.openxmlformats.org/officeDocument/2006/relationships/image" Target="../media/image8.jpg"/><Relationship Id="rId3" Type="http://schemas.openxmlformats.org/officeDocument/2006/relationships/image" Target="../media/image11.jpg"/><Relationship Id="rId7" Type="http://schemas.openxmlformats.org/officeDocument/2006/relationships/image" Target="../media/image10.jpg"/><Relationship Id="rId12" Type="http://schemas.openxmlformats.org/officeDocument/2006/relationships/hyperlink" Target="https://en.wikipedia.org/wiki/Fuel_gas" TargetMode="External"/><Relationship Id="rId2" Type="http://schemas.openxmlformats.org/officeDocument/2006/relationships/hyperlink" Target="http://www.isaaa.org/kc/cropbiotechupdate/article/default.asp?ID=17765" TargetMode="External"/><Relationship Id="rId16" Type="http://schemas.openxmlformats.org/officeDocument/2006/relationships/hyperlink" Target="https://en.wikipedia.org/wiki/DeWint_House" TargetMode="External"/><Relationship Id="rId1" Type="http://schemas.openxmlformats.org/officeDocument/2006/relationships/image" Target="../media/image5.jpg"/><Relationship Id="rId6" Type="http://schemas.openxmlformats.org/officeDocument/2006/relationships/hyperlink" Target="https://en.wikipedia.org/wiki/File:Factory_1b.svg" TargetMode="External"/><Relationship Id="rId11" Type="http://schemas.openxmlformats.org/officeDocument/2006/relationships/image" Target="../media/image7.jpg"/><Relationship Id="rId5" Type="http://schemas.openxmlformats.org/officeDocument/2006/relationships/image" Target="../media/image6.png"/><Relationship Id="rId15" Type="http://schemas.openxmlformats.org/officeDocument/2006/relationships/image" Target="../media/image9.JPG"/><Relationship Id="rId10" Type="http://schemas.openxmlformats.org/officeDocument/2006/relationships/image" Target="../media/image13.jpg"/><Relationship Id="rId4" Type="http://schemas.openxmlformats.org/officeDocument/2006/relationships/hyperlink" Target="http://3stylelife.com/apples/" TargetMode="External"/><Relationship Id="rId9" Type="http://schemas.openxmlformats.org/officeDocument/2006/relationships/image" Target="../media/image12.JPG"/><Relationship Id="rId14" Type="http://schemas.openxmlformats.org/officeDocument/2006/relationships/hyperlink" Target="https://www.pexels.com/photo/green-tractor-plowing-the-fields-on-focus-photography-2933243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F66DEA-4730-4A75-824B-6D9EE9F3398A}" type="doc">
      <dgm:prSet loTypeId="urn:microsoft.com/office/officeart/2005/8/layout/cycle2" loCatId="cycl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GB"/>
        </a:p>
      </dgm:t>
    </dgm:pt>
    <dgm:pt modelId="{D579C800-FAE0-4FC0-8026-69B1F3178250}">
      <dgm:prSet phldrT="[Text]" phldr="1"/>
      <dgm:spPr>
        <a:blipFill rotWithShape="0">
          <a:blip xmlns:r="http://schemas.openxmlformats.org/officeDocument/2006/relationships" r:embed="rId1">
            <a:extLst>
              <a:ext uri="{837473B0-CC2E-450A-ABE3-18F120FF3D39}">
                <a1611:picAttrSrcUrl xmlns:a1611="http://schemas.microsoft.com/office/drawing/2016/11/main" r:id="rId2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GB" dirty="0"/>
        </a:p>
      </dgm:t>
    </dgm:pt>
    <dgm:pt modelId="{02B982A2-C7BB-4E06-8F6B-0860AEEF013E}" type="parTrans" cxnId="{08DE188B-24D7-4CD1-BF85-141AD4C38585}">
      <dgm:prSet/>
      <dgm:spPr/>
      <dgm:t>
        <a:bodyPr/>
        <a:lstStyle/>
        <a:p>
          <a:endParaRPr lang="en-GB"/>
        </a:p>
      </dgm:t>
    </dgm:pt>
    <dgm:pt modelId="{98DE9CA3-7784-4B4D-8B44-5F5A80E9EF01}" type="sibTrans" cxnId="{08DE188B-24D7-4CD1-BF85-141AD4C38585}">
      <dgm:prSet/>
      <dgm:spPr/>
      <dgm:t>
        <a:bodyPr/>
        <a:lstStyle/>
        <a:p>
          <a:endParaRPr lang="en-GB"/>
        </a:p>
      </dgm:t>
    </dgm:pt>
    <dgm:pt modelId="{EEECD850-859A-460D-AC41-C60B75764AFF}">
      <dgm:prSet phldrT="[Text]" phldr="1"/>
      <dgm:spPr>
        <a:blipFill rotWithShape="0">
          <a:blip xmlns:r="http://schemas.openxmlformats.org/officeDocument/2006/relationships"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GB" dirty="0"/>
        </a:p>
      </dgm:t>
    </dgm:pt>
    <dgm:pt modelId="{2F0CD66A-013F-4C88-9B5F-872A71A607F4}" type="parTrans" cxnId="{CD7F75E2-42C1-4DEC-97EA-11167133CCBE}">
      <dgm:prSet/>
      <dgm:spPr/>
      <dgm:t>
        <a:bodyPr/>
        <a:lstStyle/>
        <a:p>
          <a:endParaRPr lang="en-GB"/>
        </a:p>
      </dgm:t>
    </dgm:pt>
    <dgm:pt modelId="{611E287F-F6D2-4E35-AB3D-4420EFA2154E}" type="sibTrans" cxnId="{CD7F75E2-42C1-4DEC-97EA-11167133CCBE}">
      <dgm:prSet/>
      <dgm:spPr/>
      <dgm:t>
        <a:bodyPr/>
        <a:lstStyle/>
        <a:p>
          <a:endParaRPr lang="en-GB"/>
        </a:p>
      </dgm:t>
    </dgm:pt>
    <dgm:pt modelId="{88D2393C-9214-47D7-85F2-BBF92B68ED85}">
      <dgm:prSet phldrT="[Text]"/>
      <dgm:spPr>
        <a:blipFill rotWithShape="0">
          <a:blip xmlns:r="http://schemas.openxmlformats.org/officeDocument/2006/relationships"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GB" dirty="0"/>
        </a:p>
      </dgm:t>
    </dgm:pt>
    <dgm:pt modelId="{7BBDEF95-D660-4E4F-AD6C-26AC590553DA}" type="parTrans" cxnId="{59638340-4128-4B8A-ADD0-F009ADF087D6}">
      <dgm:prSet/>
      <dgm:spPr/>
      <dgm:t>
        <a:bodyPr/>
        <a:lstStyle/>
        <a:p>
          <a:endParaRPr lang="en-GB"/>
        </a:p>
      </dgm:t>
    </dgm:pt>
    <dgm:pt modelId="{BD0AADDE-CA6D-4D3B-BC27-871EBCC7D5EE}" type="sibTrans" cxnId="{59638340-4128-4B8A-ADD0-F009ADF087D6}">
      <dgm:prSet/>
      <dgm:spPr/>
      <dgm:t>
        <a:bodyPr/>
        <a:lstStyle/>
        <a:p>
          <a:endParaRPr lang="en-GB"/>
        </a:p>
      </dgm:t>
    </dgm:pt>
    <dgm:pt modelId="{26738C75-F96C-432F-BF4D-06CEDACEAACF}">
      <dgm:prSet phldrT="[Text]" phldr="1"/>
      <dgm:spPr>
        <a:blipFill rotWithShape="0">
          <a:blip xmlns:r="http://schemas.openxmlformats.org/officeDocument/2006/relationships"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GB" dirty="0"/>
        </a:p>
      </dgm:t>
    </dgm:pt>
    <dgm:pt modelId="{6CB61891-2283-4450-A48D-C084A14634B7}" type="parTrans" cxnId="{8B958C7A-B89E-41AC-A273-DB88B346E8C8}">
      <dgm:prSet/>
      <dgm:spPr/>
      <dgm:t>
        <a:bodyPr/>
        <a:lstStyle/>
        <a:p>
          <a:endParaRPr lang="en-GB"/>
        </a:p>
      </dgm:t>
    </dgm:pt>
    <dgm:pt modelId="{34039A8D-C5CA-42F2-B0FE-35D27107C230}" type="sibTrans" cxnId="{8B958C7A-B89E-41AC-A273-DB88B346E8C8}">
      <dgm:prSet/>
      <dgm:spPr/>
      <dgm:t>
        <a:bodyPr/>
        <a:lstStyle/>
        <a:p>
          <a:endParaRPr lang="en-GB"/>
        </a:p>
      </dgm:t>
    </dgm:pt>
    <dgm:pt modelId="{1E84394D-3A2C-4744-933F-9B986EBA0D05}">
      <dgm:prSet phldrT="[Text]" phldr="1"/>
      <dgm:spPr>
        <a:blipFill rotWithShape="0">
          <a:blip xmlns:r="http://schemas.openxmlformats.org/officeDocument/2006/relationships"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GB" dirty="0"/>
        </a:p>
      </dgm:t>
    </dgm:pt>
    <dgm:pt modelId="{0F81987B-297A-4975-802A-CEDBBE5BB0ED}" type="parTrans" cxnId="{3A6C0973-D95C-4D0D-B3AB-30B395426ED6}">
      <dgm:prSet/>
      <dgm:spPr/>
      <dgm:t>
        <a:bodyPr/>
        <a:lstStyle/>
        <a:p>
          <a:endParaRPr lang="en-GB"/>
        </a:p>
      </dgm:t>
    </dgm:pt>
    <dgm:pt modelId="{0B4D9204-6E74-4138-A93A-BC58AE2649EB}" type="sibTrans" cxnId="{3A6C0973-D95C-4D0D-B3AB-30B395426ED6}">
      <dgm:prSet/>
      <dgm:spPr/>
      <dgm:t>
        <a:bodyPr/>
        <a:lstStyle/>
        <a:p>
          <a:endParaRPr lang="en-GB"/>
        </a:p>
      </dgm:t>
    </dgm:pt>
    <dgm:pt modelId="{BD670BEC-6A2A-43A6-B201-73B3546F748F}">
      <dgm:prSet/>
      <dgm:spPr>
        <a:blipFill rotWithShape="0">
          <a:blip xmlns:r="http://schemas.openxmlformats.org/officeDocument/2006/relationships"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48DC0969-AEF7-4F23-A15F-3EA67BDF2D45}" type="parTrans" cxnId="{ED117EDC-4779-4DCA-81DD-A3BB89EDF9D5}">
      <dgm:prSet/>
      <dgm:spPr/>
      <dgm:t>
        <a:bodyPr/>
        <a:lstStyle/>
        <a:p>
          <a:endParaRPr lang="en-GB"/>
        </a:p>
      </dgm:t>
    </dgm:pt>
    <dgm:pt modelId="{28BFAA56-1E0F-4834-BED5-818A97D99489}" type="sibTrans" cxnId="{ED117EDC-4779-4DCA-81DD-A3BB89EDF9D5}">
      <dgm:prSet/>
      <dgm:spPr/>
      <dgm:t>
        <a:bodyPr/>
        <a:lstStyle/>
        <a:p>
          <a:endParaRPr lang="en-GB"/>
        </a:p>
      </dgm:t>
    </dgm:pt>
    <dgm:pt modelId="{E109C115-638B-40A7-853A-6E3AB9CCF0A7}">
      <dgm:prSet/>
      <dgm:spPr>
        <a:blipFill rotWithShape="0">
          <a:blip xmlns:r="http://schemas.openxmlformats.org/officeDocument/2006/relationships"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4C1534F2-3A8B-4059-8A43-21234F9E509E}" type="parTrans" cxnId="{A898732D-79B7-46B3-97DC-EF534C115685}">
      <dgm:prSet/>
      <dgm:spPr/>
      <dgm:t>
        <a:bodyPr/>
        <a:lstStyle/>
        <a:p>
          <a:endParaRPr lang="en-GB"/>
        </a:p>
      </dgm:t>
    </dgm:pt>
    <dgm:pt modelId="{56EC1175-BD49-4EEC-972C-9CE69B0F49C9}" type="sibTrans" cxnId="{A898732D-79B7-46B3-97DC-EF534C115685}">
      <dgm:prSet/>
      <dgm:spPr/>
      <dgm:t>
        <a:bodyPr/>
        <a:lstStyle/>
        <a:p>
          <a:endParaRPr lang="en-GB"/>
        </a:p>
      </dgm:t>
    </dgm:pt>
    <dgm:pt modelId="{F0FC10DD-3551-4FDC-AF0A-C5C46441B093}">
      <dgm:prSet/>
      <dgm:spPr>
        <a:blipFill rotWithShape="0">
          <a:blip xmlns:r="http://schemas.openxmlformats.org/officeDocument/2006/relationships" r:embed="rId15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C8D3F3DB-3A29-4044-95BC-A6E0714E6733}" type="parTrans" cxnId="{86648338-ABB4-446F-A31B-B833DE4A27E7}">
      <dgm:prSet/>
      <dgm:spPr/>
      <dgm:t>
        <a:bodyPr/>
        <a:lstStyle/>
        <a:p>
          <a:endParaRPr lang="en-GB"/>
        </a:p>
      </dgm:t>
    </dgm:pt>
    <dgm:pt modelId="{340785B5-14E0-4035-A484-D12B3CDE61EA}" type="sibTrans" cxnId="{86648338-ABB4-446F-A31B-B833DE4A27E7}">
      <dgm:prSet/>
      <dgm:spPr/>
      <dgm:t>
        <a:bodyPr/>
        <a:lstStyle/>
        <a:p>
          <a:endParaRPr lang="en-GB"/>
        </a:p>
      </dgm:t>
    </dgm:pt>
    <dgm:pt modelId="{15CA0F57-58E6-4D70-AFC1-6452FB73156E}">
      <dgm:prSet/>
      <dgm:spPr>
        <a:blipFill rotWithShape="0">
          <a:blip xmlns:r="http://schemas.openxmlformats.org/officeDocument/2006/relationships" r:embed="rId16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3DF445AA-47C4-4877-99A9-60EF37897997}" type="parTrans" cxnId="{0376947C-79FF-4C19-9F8B-E75663D8629C}">
      <dgm:prSet/>
      <dgm:spPr/>
      <dgm:t>
        <a:bodyPr/>
        <a:lstStyle/>
        <a:p>
          <a:endParaRPr lang="en-GB"/>
        </a:p>
      </dgm:t>
    </dgm:pt>
    <dgm:pt modelId="{8F9F95E1-85FD-43E5-A747-FF632EE157F3}" type="sibTrans" cxnId="{0376947C-79FF-4C19-9F8B-E75663D8629C}">
      <dgm:prSet/>
      <dgm:spPr/>
      <dgm:t>
        <a:bodyPr/>
        <a:lstStyle/>
        <a:p>
          <a:endParaRPr lang="en-GB"/>
        </a:p>
      </dgm:t>
    </dgm:pt>
    <dgm:pt modelId="{C153CA4B-E69F-45D5-B564-7ABF6634DF49}" type="pres">
      <dgm:prSet presAssocID="{17F66DEA-4730-4A75-824B-6D9EE9F3398A}" presName="cycle" presStyleCnt="0">
        <dgm:presLayoutVars>
          <dgm:dir/>
          <dgm:resizeHandles val="exact"/>
        </dgm:presLayoutVars>
      </dgm:prSet>
      <dgm:spPr/>
    </dgm:pt>
    <dgm:pt modelId="{187661CF-B867-432F-9005-4796E5B2F6EA}" type="pres">
      <dgm:prSet presAssocID="{D579C800-FAE0-4FC0-8026-69B1F3178250}" presName="node" presStyleLbl="node1" presStyleIdx="0" presStyleCnt="9">
        <dgm:presLayoutVars>
          <dgm:bulletEnabled val="1"/>
        </dgm:presLayoutVars>
      </dgm:prSet>
      <dgm:spPr/>
    </dgm:pt>
    <dgm:pt modelId="{C1448126-8E4E-4DE5-A799-991741DB41E5}" type="pres">
      <dgm:prSet presAssocID="{98DE9CA3-7784-4B4D-8B44-5F5A80E9EF01}" presName="sibTrans" presStyleLbl="sibTrans2D1" presStyleIdx="0" presStyleCnt="9"/>
      <dgm:spPr/>
    </dgm:pt>
    <dgm:pt modelId="{C41A9B50-A545-404E-A163-67AA000652DB}" type="pres">
      <dgm:prSet presAssocID="{98DE9CA3-7784-4B4D-8B44-5F5A80E9EF01}" presName="connectorText" presStyleLbl="sibTrans2D1" presStyleIdx="0" presStyleCnt="9"/>
      <dgm:spPr/>
    </dgm:pt>
    <dgm:pt modelId="{0DE5337F-1C99-49D6-8372-129BDBDA186C}" type="pres">
      <dgm:prSet presAssocID="{E109C115-638B-40A7-853A-6E3AB9CCF0A7}" presName="node" presStyleLbl="node1" presStyleIdx="1" presStyleCnt="9" custRadScaleRad="116773" custRadScaleInc="-20888">
        <dgm:presLayoutVars>
          <dgm:bulletEnabled val="1"/>
        </dgm:presLayoutVars>
      </dgm:prSet>
      <dgm:spPr/>
    </dgm:pt>
    <dgm:pt modelId="{0CEA94B4-8CFA-4982-B394-EE0F191E5058}" type="pres">
      <dgm:prSet presAssocID="{56EC1175-BD49-4EEC-972C-9CE69B0F49C9}" presName="sibTrans" presStyleLbl="sibTrans2D1" presStyleIdx="1" presStyleCnt="9"/>
      <dgm:spPr/>
    </dgm:pt>
    <dgm:pt modelId="{28D614B5-23AA-4408-A3CE-A92AB17F6B59}" type="pres">
      <dgm:prSet presAssocID="{56EC1175-BD49-4EEC-972C-9CE69B0F49C9}" presName="connectorText" presStyleLbl="sibTrans2D1" presStyleIdx="1" presStyleCnt="9"/>
      <dgm:spPr/>
    </dgm:pt>
    <dgm:pt modelId="{B03999B3-FAC4-4D30-9726-F834B0FBBEA4}" type="pres">
      <dgm:prSet presAssocID="{EEECD850-859A-460D-AC41-C60B75764AFF}" presName="node" presStyleLbl="node1" presStyleIdx="2" presStyleCnt="9" custRadScaleRad="126649" custRadScaleInc="-69967">
        <dgm:presLayoutVars>
          <dgm:bulletEnabled val="1"/>
        </dgm:presLayoutVars>
      </dgm:prSet>
      <dgm:spPr/>
    </dgm:pt>
    <dgm:pt modelId="{27DB833B-5D94-465F-A88A-E31F909AF713}" type="pres">
      <dgm:prSet presAssocID="{611E287F-F6D2-4E35-AB3D-4420EFA2154E}" presName="sibTrans" presStyleLbl="sibTrans2D1" presStyleIdx="2" presStyleCnt="9"/>
      <dgm:spPr/>
    </dgm:pt>
    <dgm:pt modelId="{243A2889-B8D2-4994-B3DF-6AC33E550970}" type="pres">
      <dgm:prSet presAssocID="{611E287F-F6D2-4E35-AB3D-4420EFA2154E}" presName="connectorText" presStyleLbl="sibTrans2D1" presStyleIdx="2" presStyleCnt="9"/>
      <dgm:spPr/>
    </dgm:pt>
    <dgm:pt modelId="{EBC8AF71-771A-49ED-9F9A-4289FA6C8477}" type="pres">
      <dgm:prSet presAssocID="{BD670BEC-6A2A-43A6-B201-73B3546F748F}" presName="node" presStyleLbl="node1" presStyleIdx="3" presStyleCnt="9" custRadScaleRad="112049" custRadScaleInc="-98166">
        <dgm:presLayoutVars>
          <dgm:bulletEnabled val="1"/>
        </dgm:presLayoutVars>
      </dgm:prSet>
      <dgm:spPr/>
    </dgm:pt>
    <dgm:pt modelId="{04ACE015-9952-4551-8E63-B153BA06A980}" type="pres">
      <dgm:prSet presAssocID="{28BFAA56-1E0F-4834-BED5-818A97D99489}" presName="sibTrans" presStyleLbl="sibTrans2D1" presStyleIdx="3" presStyleCnt="9" custAng="1084910" custFlipHor="0" custScaleX="98673" custLinFactY="4044" custLinFactNeighborX="20584" custLinFactNeighborY="100000"/>
      <dgm:spPr/>
    </dgm:pt>
    <dgm:pt modelId="{82C09BE4-F9F6-4C52-BE3D-12C6E0899D78}" type="pres">
      <dgm:prSet presAssocID="{28BFAA56-1E0F-4834-BED5-818A97D99489}" presName="connectorText" presStyleLbl="sibTrans2D1" presStyleIdx="3" presStyleCnt="9"/>
      <dgm:spPr/>
    </dgm:pt>
    <dgm:pt modelId="{2247FD11-536E-4F0C-8471-B225368AB3FE}" type="pres">
      <dgm:prSet presAssocID="{F0FC10DD-3551-4FDC-AF0A-C5C46441B093}" presName="node" presStyleLbl="node1" presStyleIdx="4" presStyleCnt="9" custRadScaleRad="92207" custRadScaleInc="28522">
        <dgm:presLayoutVars>
          <dgm:bulletEnabled val="1"/>
        </dgm:presLayoutVars>
      </dgm:prSet>
      <dgm:spPr/>
    </dgm:pt>
    <dgm:pt modelId="{347679FC-EF62-4172-BD68-C586944255B2}" type="pres">
      <dgm:prSet presAssocID="{340785B5-14E0-4035-A484-D12B3CDE61EA}" presName="sibTrans" presStyleLbl="sibTrans2D1" presStyleIdx="4" presStyleCnt="9"/>
      <dgm:spPr/>
    </dgm:pt>
    <dgm:pt modelId="{B66E9F81-B2FA-4363-A89B-ABB02BE8A664}" type="pres">
      <dgm:prSet presAssocID="{340785B5-14E0-4035-A484-D12B3CDE61EA}" presName="connectorText" presStyleLbl="sibTrans2D1" presStyleIdx="4" presStyleCnt="9"/>
      <dgm:spPr/>
    </dgm:pt>
    <dgm:pt modelId="{9C7854C3-E574-4EF1-84E4-3DC29A86893A}" type="pres">
      <dgm:prSet presAssocID="{15CA0F57-58E6-4D70-AFC1-6452FB73156E}" presName="node" presStyleLbl="node1" presStyleIdx="5" presStyleCnt="9" custRadScaleRad="117713" custRadScaleInc="133117">
        <dgm:presLayoutVars>
          <dgm:bulletEnabled val="1"/>
        </dgm:presLayoutVars>
      </dgm:prSet>
      <dgm:spPr/>
    </dgm:pt>
    <dgm:pt modelId="{7E9EAA46-6137-4765-B1D3-41556B01D774}" type="pres">
      <dgm:prSet presAssocID="{8F9F95E1-85FD-43E5-A747-FF632EE157F3}" presName="sibTrans" presStyleLbl="sibTrans2D1" presStyleIdx="5" presStyleCnt="9"/>
      <dgm:spPr/>
    </dgm:pt>
    <dgm:pt modelId="{96259A79-0B7E-4705-AF4C-0A44ABEA28E1}" type="pres">
      <dgm:prSet presAssocID="{8F9F95E1-85FD-43E5-A747-FF632EE157F3}" presName="connectorText" presStyleLbl="sibTrans2D1" presStyleIdx="5" presStyleCnt="9"/>
      <dgm:spPr/>
    </dgm:pt>
    <dgm:pt modelId="{D0C77697-CBC0-42B8-9B9B-D9B338B64AF4}" type="pres">
      <dgm:prSet presAssocID="{88D2393C-9214-47D7-85F2-BBF92B68ED85}" presName="node" presStyleLbl="node1" presStyleIdx="6" presStyleCnt="9" custRadScaleRad="142066" custRadScaleInc="107805">
        <dgm:presLayoutVars>
          <dgm:bulletEnabled val="1"/>
        </dgm:presLayoutVars>
      </dgm:prSet>
      <dgm:spPr/>
    </dgm:pt>
    <dgm:pt modelId="{659A2CAD-A929-486C-9162-9EEB05151C64}" type="pres">
      <dgm:prSet presAssocID="{BD0AADDE-CA6D-4D3B-BC27-871EBCC7D5EE}" presName="sibTrans" presStyleLbl="sibTrans2D1" presStyleIdx="6" presStyleCnt="9"/>
      <dgm:spPr/>
    </dgm:pt>
    <dgm:pt modelId="{663A3601-CFC3-4D24-9EF0-5CECE7431D52}" type="pres">
      <dgm:prSet presAssocID="{BD0AADDE-CA6D-4D3B-BC27-871EBCC7D5EE}" presName="connectorText" presStyleLbl="sibTrans2D1" presStyleIdx="6" presStyleCnt="9"/>
      <dgm:spPr/>
    </dgm:pt>
    <dgm:pt modelId="{12FAA0FA-8D39-4460-A1CF-7F056E29F07F}" type="pres">
      <dgm:prSet presAssocID="{26738C75-F96C-432F-BF4D-06CEDACEAACF}" presName="node" presStyleLbl="node1" presStyleIdx="7" presStyleCnt="9" custRadScaleRad="133387" custRadScaleInc="47023">
        <dgm:presLayoutVars>
          <dgm:bulletEnabled val="1"/>
        </dgm:presLayoutVars>
      </dgm:prSet>
      <dgm:spPr/>
    </dgm:pt>
    <dgm:pt modelId="{51CC6936-14FF-49B1-82EB-7F2DDC2CA7A1}" type="pres">
      <dgm:prSet presAssocID="{34039A8D-C5CA-42F2-B0FE-35D27107C230}" presName="sibTrans" presStyleLbl="sibTrans2D1" presStyleIdx="7" presStyleCnt="9"/>
      <dgm:spPr/>
    </dgm:pt>
    <dgm:pt modelId="{1A5E98EF-2B12-4DED-879D-65513E611C8B}" type="pres">
      <dgm:prSet presAssocID="{34039A8D-C5CA-42F2-B0FE-35D27107C230}" presName="connectorText" presStyleLbl="sibTrans2D1" presStyleIdx="7" presStyleCnt="9"/>
      <dgm:spPr/>
    </dgm:pt>
    <dgm:pt modelId="{3E0FF852-0199-47B7-ABA6-B972380D6F62}" type="pres">
      <dgm:prSet presAssocID="{1E84394D-3A2C-4744-933F-9B986EBA0D05}" presName="node" presStyleLbl="node1" presStyleIdx="8" presStyleCnt="9" custRadScaleRad="126973" custRadScaleInc="4776">
        <dgm:presLayoutVars>
          <dgm:bulletEnabled val="1"/>
        </dgm:presLayoutVars>
      </dgm:prSet>
      <dgm:spPr/>
    </dgm:pt>
    <dgm:pt modelId="{8175AE05-B0E2-4708-AEAA-78252C56001A}" type="pres">
      <dgm:prSet presAssocID="{0B4D9204-6E74-4138-A93A-BC58AE2649EB}" presName="sibTrans" presStyleLbl="sibTrans2D1" presStyleIdx="8" presStyleCnt="9"/>
      <dgm:spPr/>
    </dgm:pt>
    <dgm:pt modelId="{21060AB4-C992-4289-A61E-8A78465A324D}" type="pres">
      <dgm:prSet presAssocID="{0B4D9204-6E74-4138-A93A-BC58AE2649EB}" presName="connectorText" presStyleLbl="sibTrans2D1" presStyleIdx="8" presStyleCnt="9"/>
      <dgm:spPr/>
    </dgm:pt>
  </dgm:ptLst>
  <dgm:cxnLst>
    <dgm:cxn modelId="{B98E4A06-133E-416B-8ACD-BCCF64130CB5}" type="presOf" srcId="{BD670BEC-6A2A-43A6-B201-73B3546F748F}" destId="{EBC8AF71-771A-49ED-9F9A-4289FA6C8477}" srcOrd="0" destOrd="0" presId="urn:microsoft.com/office/officeart/2005/8/layout/cycle2"/>
    <dgm:cxn modelId="{B9DFC816-674E-4DBE-900E-35594A1065BD}" type="presOf" srcId="{1E84394D-3A2C-4744-933F-9B986EBA0D05}" destId="{3E0FF852-0199-47B7-ABA6-B972380D6F62}" srcOrd="0" destOrd="0" presId="urn:microsoft.com/office/officeart/2005/8/layout/cycle2"/>
    <dgm:cxn modelId="{809EAD20-E033-456F-88F6-CC42BBC95168}" type="presOf" srcId="{26738C75-F96C-432F-BF4D-06CEDACEAACF}" destId="{12FAA0FA-8D39-4460-A1CF-7F056E29F07F}" srcOrd="0" destOrd="0" presId="urn:microsoft.com/office/officeart/2005/8/layout/cycle2"/>
    <dgm:cxn modelId="{2E6CAC28-2653-45E0-AD83-ACEBFEB1736D}" type="presOf" srcId="{0B4D9204-6E74-4138-A93A-BC58AE2649EB}" destId="{21060AB4-C992-4289-A61E-8A78465A324D}" srcOrd="1" destOrd="0" presId="urn:microsoft.com/office/officeart/2005/8/layout/cycle2"/>
    <dgm:cxn modelId="{924BDD28-8A30-46BF-A508-EBE5F7BEB5BF}" type="presOf" srcId="{34039A8D-C5CA-42F2-B0FE-35D27107C230}" destId="{1A5E98EF-2B12-4DED-879D-65513E611C8B}" srcOrd="1" destOrd="0" presId="urn:microsoft.com/office/officeart/2005/8/layout/cycle2"/>
    <dgm:cxn modelId="{6DBA0A29-E6F6-4344-9E9D-6844F912DBF8}" type="presOf" srcId="{17F66DEA-4730-4A75-824B-6D9EE9F3398A}" destId="{C153CA4B-E69F-45D5-B564-7ABF6634DF49}" srcOrd="0" destOrd="0" presId="urn:microsoft.com/office/officeart/2005/8/layout/cycle2"/>
    <dgm:cxn modelId="{A898732D-79B7-46B3-97DC-EF534C115685}" srcId="{17F66DEA-4730-4A75-824B-6D9EE9F3398A}" destId="{E109C115-638B-40A7-853A-6E3AB9CCF0A7}" srcOrd="1" destOrd="0" parTransId="{4C1534F2-3A8B-4059-8A43-21234F9E509E}" sibTransId="{56EC1175-BD49-4EEC-972C-9CE69B0F49C9}"/>
    <dgm:cxn modelId="{86648338-ABB4-446F-A31B-B833DE4A27E7}" srcId="{17F66DEA-4730-4A75-824B-6D9EE9F3398A}" destId="{F0FC10DD-3551-4FDC-AF0A-C5C46441B093}" srcOrd="4" destOrd="0" parTransId="{C8D3F3DB-3A29-4044-95BC-A6E0714E6733}" sibTransId="{340785B5-14E0-4035-A484-D12B3CDE61EA}"/>
    <dgm:cxn modelId="{59638340-4128-4B8A-ADD0-F009ADF087D6}" srcId="{17F66DEA-4730-4A75-824B-6D9EE9F3398A}" destId="{88D2393C-9214-47D7-85F2-BBF92B68ED85}" srcOrd="6" destOrd="0" parTransId="{7BBDEF95-D660-4E4F-AD6C-26AC590553DA}" sibTransId="{BD0AADDE-CA6D-4D3B-BC27-871EBCC7D5EE}"/>
    <dgm:cxn modelId="{9897A144-C3F7-47C7-BB6E-4EBB1D7BE38E}" type="presOf" srcId="{8F9F95E1-85FD-43E5-A747-FF632EE157F3}" destId="{7E9EAA46-6137-4765-B1D3-41556B01D774}" srcOrd="0" destOrd="0" presId="urn:microsoft.com/office/officeart/2005/8/layout/cycle2"/>
    <dgm:cxn modelId="{B9EABC64-E943-4CCD-BC2C-45A4A0E0C090}" type="presOf" srcId="{340785B5-14E0-4035-A484-D12B3CDE61EA}" destId="{B66E9F81-B2FA-4363-A89B-ABB02BE8A664}" srcOrd="1" destOrd="0" presId="urn:microsoft.com/office/officeart/2005/8/layout/cycle2"/>
    <dgm:cxn modelId="{095B786A-848F-42D8-AE91-77014030166F}" type="presOf" srcId="{611E287F-F6D2-4E35-AB3D-4420EFA2154E}" destId="{27DB833B-5D94-465F-A88A-E31F909AF713}" srcOrd="0" destOrd="0" presId="urn:microsoft.com/office/officeart/2005/8/layout/cycle2"/>
    <dgm:cxn modelId="{B6E9BA4B-E8B3-4884-8321-4A3C6FB28FF9}" type="presOf" srcId="{BD0AADDE-CA6D-4D3B-BC27-871EBCC7D5EE}" destId="{659A2CAD-A929-486C-9162-9EEB05151C64}" srcOrd="0" destOrd="0" presId="urn:microsoft.com/office/officeart/2005/8/layout/cycle2"/>
    <dgm:cxn modelId="{916DDB6B-7AEF-41E1-84BA-DC0F1ADF28E2}" type="presOf" srcId="{340785B5-14E0-4035-A484-D12B3CDE61EA}" destId="{347679FC-EF62-4172-BD68-C586944255B2}" srcOrd="0" destOrd="0" presId="urn:microsoft.com/office/officeart/2005/8/layout/cycle2"/>
    <dgm:cxn modelId="{106AC84C-DC60-4923-B9B1-47B38A86616C}" type="presOf" srcId="{EEECD850-859A-460D-AC41-C60B75764AFF}" destId="{B03999B3-FAC4-4D30-9726-F834B0FBBEA4}" srcOrd="0" destOrd="0" presId="urn:microsoft.com/office/officeart/2005/8/layout/cycle2"/>
    <dgm:cxn modelId="{36B1E74F-23D5-4794-BFDB-1E7C4E0DC7DD}" type="presOf" srcId="{98DE9CA3-7784-4B4D-8B44-5F5A80E9EF01}" destId="{C41A9B50-A545-404E-A163-67AA000652DB}" srcOrd="1" destOrd="0" presId="urn:microsoft.com/office/officeart/2005/8/layout/cycle2"/>
    <dgm:cxn modelId="{3A6C0973-D95C-4D0D-B3AB-30B395426ED6}" srcId="{17F66DEA-4730-4A75-824B-6D9EE9F3398A}" destId="{1E84394D-3A2C-4744-933F-9B986EBA0D05}" srcOrd="8" destOrd="0" parTransId="{0F81987B-297A-4975-802A-CEDBBE5BB0ED}" sibTransId="{0B4D9204-6E74-4138-A93A-BC58AE2649EB}"/>
    <dgm:cxn modelId="{8B958C7A-B89E-41AC-A273-DB88B346E8C8}" srcId="{17F66DEA-4730-4A75-824B-6D9EE9F3398A}" destId="{26738C75-F96C-432F-BF4D-06CEDACEAACF}" srcOrd="7" destOrd="0" parTransId="{6CB61891-2283-4450-A48D-C084A14634B7}" sibTransId="{34039A8D-C5CA-42F2-B0FE-35D27107C230}"/>
    <dgm:cxn modelId="{0376947C-79FF-4C19-9F8B-E75663D8629C}" srcId="{17F66DEA-4730-4A75-824B-6D9EE9F3398A}" destId="{15CA0F57-58E6-4D70-AFC1-6452FB73156E}" srcOrd="5" destOrd="0" parTransId="{3DF445AA-47C4-4877-99A9-60EF37897997}" sibTransId="{8F9F95E1-85FD-43E5-A747-FF632EE157F3}"/>
    <dgm:cxn modelId="{B8E0567D-E1A4-46D9-A0F5-EF42D1AD3D88}" type="presOf" srcId="{28BFAA56-1E0F-4834-BED5-818A97D99489}" destId="{04ACE015-9952-4551-8E63-B153BA06A980}" srcOrd="0" destOrd="0" presId="urn:microsoft.com/office/officeart/2005/8/layout/cycle2"/>
    <dgm:cxn modelId="{5947D182-D36E-49A4-B704-4A77884C2F96}" type="presOf" srcId="{611E287F-F6D2-4E35-AB3D-4420EFA2154E}" destId="{243A2889-B8D2-4994-B3DF-6AC33E550970}" srcOrd="1" destOrd="0" presId="urn:microsoft.com/office/officeart/2005/8/layout/cycle2"/>
    <dgm:cxn modelId="{08DE188B-24D7-4CD1-BF85-141AD4C38585}" srcId="{17F66DEA-4730-4A75-824B-6D9EE9F3398A}" destId="{D579C800-FAE0-4FC0-8026-69B1F3178250}" srcOrd="0" destOrd="0" parTransId="{02B982A2-C7BB-4E06-8F6B-0860AEEF013E}" sibTransId="{98DE9CA3-7784-4B4D-8B44-5F5A80E9EF01}"/>
    <dgm:cxn modelId="{85D21698-3BCB-4E6A-B7F2-1706BFA84DB6}" type="presOf" srcId="{98DE9CA3-7784-4B4D-8B44-5F5A80E9EF01}" destId="{C1448126-8E4E-4DE5-A799-991741DB41E5}" srcOrd="0" destOrd="0" presId="urn:microsoft.com/office/officeart/2005/8/layout/cycle2"/>
    <dgm:cxn modelId="{693CE79C-9A6B-437A-A11A-263E388DEB62}" type="presOf" srcId="{8F9F95E1-85FD-43E5-A747-FF632EE157F3}" destId="{96259A79-0B7E-4705-AF4C-0A44ABEA28E1}" srcOrd="1" destOrd="0" presId="urn:microsoft.com/office/officeart/2005/8/layout/cycle2"/>
    <dgm:cxn modelId="{74E0EEA3-F74C-4AB9-A1D1-86D987090CA5}" type="presOf" srcId="{34039A8D-C5CA-42F2-B0FE-35D27107C230}" destId="{51CC6936-14FF-49B1-82EB-7F2DDC2CA7A1}" srcOrd="0" destOrd="0" presId="urn:microsoft.com/office/officeart/2005/8/layout/cycle2"/>
    <dgm:cxn modelId="{AF45B2B9-5FED-4796-B5B4-B96771136711}" type="presOf" srcId="{F0FC10DD-3551-4FDC-AF0A-C5C46441B093}" destId="{2247FD11-536E-4F0C-8471-B225368AB3FE}" srcOrd="0" destOrd="0" presId="urn:microsoft.com/office/officeart/2005/8/layout/cycle2"/>
    <dgm:cxn modelId="{1433A3BF-8C18-4A01-B2D1-9D4F228797A1}" type="presOf" srcId="{BD0AADDE-CA6D-4D3B-BC27-871EBCC7D5EE}" destId="{663A3601-CFC3-4D24-9EF0-5CECE7431D52}" srcOrd="1" destOrd="0" presId="urn:microsoft.com/office/officeart/2005/8/layout/cycle2"/>
    <dgm:cxn modelId="{55D1ADC1-79D8-484F-8FFF-69EC5837759E}" type="presOf" srcId="{E109C115-638B-40A7-853A-6E3AB9CCF0A7}" destId="{0DE5337F-1C99-49D6-8372-129BDBDA186C}" srcOrd="0" destOrd="0" presId="urn:microsoft.com/office/officeart/2005/8/layout/cycle2"/>
    <dgm:cxn modelId="{94E2EACB-0D24-466C-B674-2B1D784B1FDB}" type="presOf" srcId="{88D2393C-9214-47D7-85F2-BBF92B68ED85}" destId="{D0C77697-CBC0-42B8-9B9B-D9B338B64AF4}" srcOrd="0" destOrd="0" presId="urn:microsoft.com/office/officeart/2005/8/layout/cycle2"/>
    <dgm:cxn modelId="{15C96DD0-FF21-4506-BB13-2EFB91981AD7}" type="presOf" srcId="{0B4D9204-6E74-4138-A93A-BC58AE2649EB}" destId="{8175AE05-B0E2-4708-AEAA-78252C56001A}" srcOrd="0" destOrd="0" presId="urn:microsoft.com/office/officeart/2005/8/layout/cycle2"/>
    <dgm:cxn modelId="{A32FFDD1-3422-4F45-BA42-6892A32C3183}" type="presOf" srcId="{D579C800-FAE0-4FC0-8026-69B1F3178250}" destId="{187661CF-B867-432F-9005-4796E5B2F6EA}" srcOrd="0" destOrd="0" presId="urn:microsoft.com/office/officeart/2005/8/layout/cycle2"/>
    <dgm:cxn modelId="{ED117EDC-4779-4DCA-81DD-A3BB89EDF9D5}" srcId="{17F66DEA-4730-4A75-824B-6D9EE9F3398A}" destId="{BD670BEC-6A2A-43A6-B201-73B3546F748F}" srcOrd="3" destOrd="0" parTransId="{48DC0969-AEF7-4F23-A15F-3EA67BDF2D45}" sibTransId="{28BFAA56-1E0F-4834-BED5-818A97D99489}"/>
    <dgm:cxn modelId="{CD7F75E2-42C1-4DEC-97EA-11167133CCBE}" srcId="{17F66DEA-4730-4A75-824B-6D9EE9F3398A}" destId="{EEECD850-859A-460D-AC41-C60B75764AFF}" srcOrd="2" destOrd="0" parTransId="{2F0CD66A-013F-4C88-9B5F-872A71A607F4}" sibTransId="{611E287F-F6D2-4E35-AB3D-4420EFA2154E}"/>
    <dgm:cxn modelId="{BD2592E2-10D6-442A-9209-8B74CFA16A6E}" type="presOf" srcId="{28BFAA56-1E0F-4834-BED5-818A97D99489}" destId="{82C09BE4-F9F6-4C52-BE3D-12C6E0899D78}" srcOrd="1" destOrd="0" presId="urn:microsoft.com/office/officeart/2005/8/layout/cycle2"/>
    <dgm:cxn modelId="{C386C1E7-3B7F-40EA-BFFA-8A583B0E94DE}" type="presOf" srcId="{56EC1175-BD49-4EEC-972C-9CE69B0F49C9}" destId="{0CEA94B4-8CFA-4982-B394-EE0F191E5058}" srcOrd="0" destOrd="0" presId="urn:microsoft.com/office/officeart/2005/8/layout/cycle2"/>
    <dgm:cxn modelId="{CCC800F6-F5FD-47F6-B371-196F574A1904}" type="presOf" srcId="{56EC1175-BD49-4EEC-972C-9CE69B0F49C9}" destId="{28D614B5-23AA-4408-A3CE-A92AB17F6B59}" srcOrd="1" destOrd="0" presId="urn:microsoft.com/office/officeart/2005/8/layout/cycle2"/>
    <dgm:cxn modelId="{FFC33EF8-F66F-4956-8367-C1A00449E8C0}" type="presOf" srcId="{15CA0F57-58E6-4D70-AFC1-6452FB73156E}" destId="{9C7854C3-E574-4EF1-84E4-3DC29A86893A}" srcOrd="0" destOrd="0" presId="urn:microsoft.com/office/officeart/2005/8/layout/cycle2"/>
    <dgm:cxn modelId="{7AC7C513-D3FB-4D1F-B274-CEFBF274BB90}" type="presParOf" srcId="{C153CA4B-E69F-45D5-B564-7ABF6634DF49}" destId="{187661CF-B867-432F-9005-4796E5B2F6EA}" srcOrd="0" destOrd="0" presId="urn:microsoft.com/office/officeart/2005/8/layout/cycle2"/>
    <dgm:cxn modelId="{74D8EBB5-0BF0-4608-A4D0-FA6AA6121BDC}" type="presParOf" srcId="{C153CA4B-E69F-45D5-B564-7ABF6634DF49}" destId="{C1448126-8E4E-4DE5-A799-991741DB41E5}" srcOrd="1" destOrd="0" presId="urn:microsoft.com/office/officeart/2005/8/layout/cycle2"/>
    <dgm:cxn modelId="{ECAD18C5-2820-41F3-BC7A-79275C7C75F2}" type="presParOf" srcId="{C1448126-8E4E-4DE5-A799-991741DB41E5}" destId="{C41A9B50-A545-404E-A163-67AA000652DB}" srcOrd="0" destOrd="0" presId="urn:microsoft.com/office/officeart/2005/8/layout/cycle2"/>
    <dgm:cxn modelId="{3917F9DC-EBD2-40CB-AD9C-1DF6E0BE0775}" type="presParOf" srcId="{C153CA4B-E69F-45D5-B564-7ABF6634DF49}" destId="{0DE5337F-1C99-49D6-8372-129BDBDA186C}" srcOrd="2" destOrd="0" presId="urn:microsoft.com/office/officeart/2005/8/layout/cycle2"/>
    <dgm:cxn modelId="{D4E71E88-690C-494B-93F5-D9238FA4EB6D}" type="presParOf" srcId="{C153CA4B-E69F-45D5-B564-7ABF6634DF49}" destId="{0CEA94B4-8CFA-4982-B394-EE0F191E5058}" srcOrd="3" destOrd="0" presId="urn:microsoft.com/office/officeart/2005/8/layout/cycle2"/>
    <dgm:cxn modelId="{3F0679E9-4A74-4C1A-87BE-1426C60C9763}" type="presParOf" srcId="{0CEA94B4-8CFA-4982-B394-EE0F191E5058}" destId="{28D614B5-23AA-4408-A3CE-A92AB17F6B59}" srcOrd="0" destOrd="0" presId="urn:microsoft.com/office/officeart/2005/8/layout/cycle2"/>
    <dgm:cxn modelId="{23E02C1C-4AD9-4821-9876-89FA2BB59874}" type="presParOf" srcId="{C153CA4B-E69F-45D5-B564-7ABF6634DF49}" destId="{B03999B3-FAC4-4D30-9726-F834B0FBBEA4}" srcOrd="4" destOrd="0" presId="urn:microsoft.com/office/officeart/2005/8/layout/cycle2"/>
    <dgm:cxn modelId="{60356A96-7392-4936-AC69-A7AD316C4B93}" type="presParOf" srcId="{C153CA4B-E69F-45D5-B564-7ABF6634DF49}" destId="{27DB833B-5D94-465F-A88A-E31F909AF713}" srcOrd="5" destOrd="0" presId="urn:microsoft.com/office/officeart/2005/8/layout/cycle2"/>
    <dgm:cxn modelId="{442479CC-8EFB-4BEC-B7CD-92052F54614F}" type="presParOf" srcId="{27DB833B-5D94-465F-A88A-E31F909AF713}" destId="{243A2889-B8D2-4994-B3DF-6AC33E550970}" srcOrd="0" destOrd="0" presId="urn:microsoft.com/office/officeart/2005/8/layout/cycle2"/>
    <dgm:cxn modelId="{C3DCD85B-DE72-46B5-9364-E4871A4275E6}" type="presParOf" srcId="{C153CA4B-E69F-45D5-B564-7ABF6634DF49}" destId="{EBC8AF71-771A-49ED-9F9A-4289FA6C8477}" srcOrd="6" destOrd="0" presId="urn:microsoft.com/office/officeart/2005/8/layout/cycle2"/>
    <dgm:cxn modelId="{13B9BF36-1203-49D7-A5FF-1792DBB36B53}" type="presParOf" srcId="{C153CA4B-E69F-45D5-B564-7ABF6634DF49}" destId="{04ACE015-9952-4551-8E63-B153BA06A980}" srcOrd="7" destOrd="0" presId="urn:microsoft.com/office/officeart/2005/8/layout/cycle2"/>
    <dgm:cxn modelId="{BAD21744-CBDA-48DC-9724-253B72CEFE4C}" type="presParOf" srcId="{04ACE015-9952-4551-8E63-B153BA06A980}" destId="{82C09BE4-F9F6-4C52-BE3D-12C6E0899D78}" srcOrd="0" destOrd="0" presId="urn:microsoft.com/office/officeart/2005/8/layout/cycle2"/>
    <dgm:cxn modelId="{64F42E4F-377D-4A1F-A6F9-E61BCA7F7326}" type="presParOf" srcId="{C153CA4B-E69F-45D5-B564-7ABF6634DF49}" destId="{2247FD11-536E-4F0C-8471-B225368AB3FE}" srcOrd="8" destOrd="0" presId="urn:microsoft.com/office/officeart/2005/8/layout/cycle2"/>
    <dgm:cxn modelId="{EA1AF32C-2E97-46E3-8A6D-C6AE36DFD3A1}" type="presParOf" srcId="{C153CA4B-E69F-45D5-B564-7ABF6634DF49}" destId="{347679FC-EF62-4172-BD68-C586944255B2}" srcOrd="9" destOrd="0" presId="urn:microsoft.com/office/officeart/2005/8/layout/cycle2"/>
    <dgm:cxn modelId="{C01A99AC-B896-420E-A741-5CC61C00FEE0}" type="presParOf" srcId="{347679FC-EF62-4172-BD68-C586944255B2}" destId="{B66E9F81-B2FA-4363-A89B-ABB02BE8A664}" srcOrd="0" destOrd="0" presId="urn:microsoft.com/office/officeart/2005/8/layout/cycle2"/>
    <dgm:cxn modelId="{5FB9443E-0F77-4233-BE40-CA2DD4C4F43D}" type="presParOf" srcId="{C153CA4B-E69F-45D5-B564-7ABF6634DF49}" destId="{9C7854C3-E574-4EF1-84E4-3DC29A86893A}" srcOrd="10" destOrd="0" presId="urn:microsoft.com/office/officeart/2005/8/layout/cycle2"/>
    <dgm:cxn modelId="{7AC3FF7C-2DC8-4594-B3F3-A3BE26894A6C}" type="presParOf" srcId="{C153CA4B-E69F-45D5-B564-7ABF6634DF49}" destId="{7E9EAA46-6137-4765-B1D3-41556B01D774}" srcOrd="11" destOrd="0" presId="urn:microsoft.com/office/officeart/2005/8/layout/cycle2"/>
    <dgm:cxn modelId="{11D78E7A-C3F8-4BB9-B05B-56876310507E}" type="presParOf" srcId="{7E9EAA46-6137-4765-B1D3-41556B01D774}" destId="{96259A79-0B7E-4705-AF4C-0A44ABEA28E1}" srcOrd="0" destOrd="0" presId="urn:microsoft.com/office/officeart/2005/8/layout/cycle2"/>
    <dgm:cxn modelId="{8B8EA591-02BA-43D2-92D5-E418A87A2AFF}" type="presParOf" srcId="{C153CA4B-E69F-45D5-B564-7ABF6634DF49}" destId="{D0C77697-CBC0-42B8-9B9B-D9B338B64AF4}" srcOrd="12" destOrd="0" presId="urn:microsoft.com/office/officeart/2005/8/layout/cycle2"/>
    <dgm:cxn modelId="{7E9AEF8E-2BC0-42C2-9131-44B0FCC6F431}" type="presParOf" srcId="{C153CA4B-E69F-45D5-B564-7ABF6634DF49}" destId="{659A2CAD-A929-486C-9162-9EEB05151C64}" srcOrd="13" destOrd="0" presId="urn:microsoft.com/office/officeart/2005/8/layout/cycle2"/>
    <dgm:cxn modelId="{89247508-8ABF-4E08-8F0E-79A0E9F891F9}" type="presParOf" srcId="{659A2CAD-A929-486C-9162-9EEB05151C64}" destId="{663A3601-CFC3-4D24-9EF0-5CECE7431D52}" srcOrd="0" destOrd="0" presId="urn:microsoft.com/office/officeart/2005/8/layout/cycle2"/>
    <dgm:cxn modelId="{D48C9C7F-EE4C-467B-9D86-556C9FE34210}" type="presParOf" srcId="{C153CA4B-E69F-45D5-B564-7ABF6634DF49}" destId="{12FAA0FA-8D39-4460-A1CF-7F056E29F07F}" srcOrd="14" destOrd="0" presId="urn:microsoft.com/office/officeart/2005/8/layout/cycle2"/>
    <dgm:cxn modelId="{1476C831-20C2-472E-A73E-936361C38CDD}" type="presParOf" srcId="{C153CA4B-E69F-45D5-B564-7ABF6634DF49}" destId="{51CC6936-14FF-49B1-82EB-7F2DDC2CA7A1}" srcOrd="15" destOrd="0" presId="urn:microsoft.com/office/officeart/2005/8/layout/cycle2"/>
    <dgm:cxn modelId="{A34A3425-A2C9-496F-938C-7313DC309672}" type="presParOf" srcId="{51CC6936-14FF-49B1-82EB-7F2DDC2CA7A1}" destId="{1A5E98EF-2B12-4DED-879D-65513E611C8B}" srcOrd="0" destOrd="0" presId="urn:microsoft.com/office/officeart/2005/8/layout/cycle2"/>
    <dgm:cxn modelId="{8F62DC0B-24CF-4F16-85FA-78C4DD26277A}" type="presParOf" srcId="{C153CA4B-E69F-45D5-B564-7ABF6634DF49}" destId="{3E0FF852-0199-47B7-ABA6-B972380D6F62}" srcOrd="16" destOrd="0" presId="urn:microsoft.com/office/officeart/2005/8/layout/cycle2"/>
    <dgm:cxn modelId="{FFC78BAD-041A-44E9-BE24-E5CD9A02AB7D}" type="presParOf" srcId="{C153CA4B-E69F-45D5-B564-7ABF6634DF49}" destId="{8175AE05-B0E2-4708-AEAA-78252C56001A}" srcOrd="17" destOrd="0" presId="urn:microsoft.com/office/officeart/2005/8/layout/cycle2"/>
    <dgm:cxn modelId="{F12BF400-B872-45E8-A674-1C85D03A0494}" type="presParOf" srcId="{8175AE05-B0E2-4708-AEAA-78252C56001A}" destId="{21060AB4-C992-4289-A61E-8A78465A324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7661CF-B867-432F-9005-4796E5B2F6EA}">
      <dsp:nvSpPr>
        <dsp:cNvPr id="0" name=""/>
        <dsp:cNvSpPr/>
      </dsp:nvSpPr>
      <dsp:spPr>
        <a:xfrm>
          <a:off x="3684312" y="1143"/>
          <a:ext cx="994325" cy="994325"/>
        </a:xfrm>
        <a:prstGeom prst="ellipse">
          <a:avLst/>
        </a:prstGeom>
        <a:blipFill rotWithShape="0">
          <a:blip xmlns:r="http://schemas.openxmlformats.org/officeDocument/2006/relationships" r:embed="rId1">
            <a:extLst>
              <a:ext uri="{837473B0-CC2E-450A-ABE3-18F120FF3D39}">
                <a1611:picAttrSrcUrl xmlns:a1611="http://schemas.microsoft.com/office/drawing/2016/11/main" r:i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200" kern="1200" dirty="0"/>
        </a:p>
      </dsp:txBody>
      <dsp:txXfrm>
        <a:off x="3829928" y="146759"/>
        <a:ext cx="703093" cy="703093"/>
      </dsp:txXfrm>
    </dsp:sp>
    <dsp:sp modelId="{C1448126-8E4E-4DE5-A799-991741DB41E5}">
      <dsp:nvSpPr>
        <dsp:cNvPr id="0" name=""/>
        <dsp:cNvSpPr/>
      </dsp:nvSpPr>
      <dsp:spPr>
        <a:xfrm rot="266878">
          <a:off x="4786963" y="387972"/>
          <a:ext cx="266343" cy="33558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/>
        </a:p>
      </dsp:txBody>
      <dsp:txXfrm>
        <a:off x="4787083" y="451991"/>
        <a:ext cx="186440" cy="201350"/>
      </dsp:txXfrm>
    </dsp:sp>
    <dsp:sp modelId="{0DE5337F-1C99-49D6-8372-129BDBDA186C}">
      <dsp:nvSpPr>
        <dsp:cNvPr id="0" name=""/>
        <dsp:cNvSpPr/>
      </dsp:nvSpPr>
      <dsp:spPr>
        <a:xfrm>
          <a:off x="5176663" y="117230"/>
          <a:ext cx="994325" cy="994325"/>
        </a:xfrm>
        <a:prstGeom prst="ellipse">
          <a:avLst/>
        </a:prstGeom>
        <a:blipFill rotWithShape="0">
          <a:blip xmlns:r="http://schemas.openxmlformats.org/officeDocument/2006/relationships"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4200" kern="1200"/>
        </a:p>
      </dsp:txBody>
      <dsp:txXfrm>
        <a:off x="5322279" y="262846"/>
        <a:ext cx="703093" cy="703093"/>
      </dsp:txXfrm>
    </dsp:sp>
    <dsp:sp modelId="{0CEA94B4-8CFA-4982-B394-EE0F191E5058}">
      <dsp:nvSpPr>
        <dsp:cNvPr id="0" name=""/>
        <dsp:cNvSpPr/>
      </dsp:nvSpPr>
      <dsp:spPr>
        <a:xfrm rot="2541521">
          <a:off x="6079040" y="913985"/>
          <a:ext cx="214758" cy="33558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299462"/>
            <a:satOff val="-5996"/>
            <a:lumOff val="22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/>
        </a:p>
      </dsp:txBody>
      <dsp:txXfrm>
        <a:off x="6087450" y="959398"/>
        <a:ext cx="150331" cy="201350"/>
      </dsp:txXfrm>
    </dsp:sp>
    <dsp:sp modelId="{B03999B3-FAC4-4D30-9726-F834B0FBBEA4}">
      <dsp:nvSpPr>
        <dsp:cNvPr id="0" name=""/>
        <dsp:cNvSpPr/>
      </dsp:nvSpPr>
      <dsp:spPr>
        <a:xfrm>
          <a:off x="6210833" y="1060190"/>
          <a:ext cx="994325" cy="994325"/>
        </a:xfrm>
        <a:prstGeom prst="ellipse">
          <a:avLst/>
        </a:prstGeom>
        <a:blipFill rotWithShape="0">
          <a:blip xmlns:r="http://schemas.openxmlformats.org/officeDocument/2006/relationships"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200" kern="1200" dirty="0"/>
        </a:p>
      </dsp:txBody>
      <dsp:txXfrm>
        <a:off x="6356449" y="1205806"/>
        <a:ext cx="703093" cy="703093"/>
      </dsp:txXfrm>
    </dsp:sp>
    <dsp:sp modelId="{27DB833B-5D94-465F-A88A-E31F909AF713}">
      <dsp:nvSpPr>
        <dsp:cNvPr id="0" name=""/>
        <dsp:cNvSpPr/>
      </dsp:nvSpPr>
      <dsp:spPr>
        <a:xfrm rot="5662642">
          <a:off x="6496372" y="2163364"/>
          <a:ext cx="304782" cy="33558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2598923"/>
            <a:satOff val="-11992"/>
            <a:lumOff val="44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/>
        </a:p>
      </dsp:txBody>
      <dsp:txXfrm rot="10800000">
        <a:off x="6545579" y="2184897"/>
        <a:ext cx="213347" cy="201350"/>
      </dsp:txXfrm>
    </dsp:sp>
    <dsp:sp modelId="{EBC8AF71-771A-49ED-9F9A-4289FA6C8477}">
      <dsp:nvSpPr>
        <dsp:cNvPr id="0" name=""/>
        <dsp:cNvSpPr/>
      </dsp:nvSpPr>
      <dsp:spPr>
        <a:xfrm>
          <a:off x="6091050" y="2624999"/>
          <a:ext cx="994325" cy="994325"/>
        </a:xfrm>
        <a:prstGeom prst="ellipse">
          <a:avLst/>
        </a:prstGeom>
        <a:blipFill rotWithShape="0">
          <a:blip xmlns:r="http://schemas.openxmlformats.org/officeDocument/2006/relationships"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4200" kern="1200"/>
        </a:p>
      </dsp:txBody>
      <dsp:txXfrm>
        <a:off x="6236666" y="2770615"/>
        <a:ext cx="703093" cy="703093"/>
      </dsp:txXfrm>
    </dsp:sp>
    <dsp:sp modelId="{04ACE015-9952-4551-8E63-B153BA06A980}">
      <dsp:nvSpPr>
        <dsp:cNvPr id="0" name=""/>
        <dsp:cNvSpPr/>
      </dsp:nvSpPr>
      <dsp:spPr>
        <a:xfrm rot="9583923">
          <a:off x="5430837" y="4045512"/>
          <a:ext cx="753397" cy="33558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3898385"/>
            <a:satOff val="-17988"/>
            <a:lumOff val="66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/>
        </a:p>
      </dsp:txBody>
      <dsp:txXfrm rot="10800000">
        <a:off x="5528395" y="4095192"/>
        <a:ext cx="652722" cy="201350"/>
      </dsp:txXfrm>
    </dsp:sp>
    <dsp:sp modelId="{2247FD11-536E-4F0C-8471-B225368AB3FE}">
      <dsp:nvSpPr>
        <dsp:cNvPr id="0" name=""/>
        <dsp:cNvSpPr/>
      </dsp:nvSpPr>
      <dsp:spPr>
        <a:xfrm>
          <a:off x="4181473" y="4135788"/>
          <a:ext cx="994325" cy="994325"/>
        </a:xfrm>
        <a:prstGeom prst="ellipse">
          <a:avLst/>
        </a:prstGeom>
        <a:blipFill rotWithShape="0">
          <a:blip xmlns:r="http://schemas.openxmlformats.org/officeDocument/2006/relationships" r:embed="rId9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4200" kern="1200"/>
        </a:p>
      </dsp:txBody>
      <dsp:txXfrm>
        <a:off x="4327089" y="4281404"/>
        <a:ext cx="703093" cy="703093"/>
      </dsp:txXfrm>
    </dsp:sp>
    <dsp:sp modelId="{347679FC-EF62-4172-BD68-C586944255B2}">
      <dsp:nvSpPr>
        <dsp:cNvPr id="0" name=""/>
        <dsp:cNvSpPr/>
      </dsp:nvSpPr>
      <dsp:spPr>
        <a:xfrm rot="11069431">
          <a:off x="3151254" y="4373892"/>
          <a:ext cx="730549" cy="33558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/>
        </a:p>
      </dsp:txBody>
      <dsp:txXfrm rot="10800000">
        <a:off x="3251774" y="4444950"/>
        <a:ext cx="629874" cy="201350"/>
      </dsp:txXfrm>
    </dsp:sp>
    <dsp:sp modelId="{9C7854C3-E574-4EF1-84E4-3DC29A86893A}">
      <dsp:nvSpPr>
        <dsp:cNvPr id="0" name=""/>
        <dsp:cNvSpPr/>
      </dsp:nvSpPr>
      <dsp:spPr>
        <a:xfrm>
          <a:off x="1816035" y="3950018"/>
          <a:ext cx="994325" cy="994325"/>
        </a:xfrm>
        <a:prstGeom prst="ellipse">
          <a:avLst/>
        </a:prstGeom>
        <a:blipFill rotWithShape="0">
          <a:blip xmlns:r="http://schemas.openxmlformats.org/officeDocument/2006/relationships" r:embed="rId10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4200" kern="1200"/>
        </a:p>
      </dsp:txBody>
      <dsp:txXfrm>
        <a:off x="1961651" y="4095634"/>
        <a:ext cx="703093" cy="703093"/>
      </dsp:txXfrm>
    </dsp:sp>
    <dsp:sp modelId="{7E9EAA46-6137-4765-B1D3-41556B01D774}">
      <dsp:nvSpPr>
        <dsp:cNvPr id="0" name=""/>
        <dsp:cNvSpPr/>
      </dsp:nvSpPr>
      <dsp:spPr>
        <a:xfrm rot="13650246">
          <a:off x="1513656" y="3633021"/>
          <a:ext cx="414682" cy="33558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6497308"/>
            <a:satOff val="-29980"/>
            <a:lumOff val="110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/>
        </a:p>
      </dsp:txBody>
      <dsp:txXfrm rot="10800000">
        <a:off x="1597998" y="3737253"/>
        <a:ext cx="314007" cy="201350"/>
      </dsp:txXfrm>
    </dsp:sp>
    <dsp:sp modelId="{D0C77697-CBC0-42B8-9B9B-D9B338B64AF4}">
      <dsp:nvSpPr>
        <dsp:cNvPr id="0" name=""/>
        <dsp:cNvSpPr/>
      </dsp:nvSpPr>
      <dsp:spPr>
        <a:xfrm>
          <a:off x="615777" y="2639978"/>
          <a:ext cx="994325" cy="994325"/>
        </a:xfrm>
        <a:prstGeom prst="ellipse">
          <a:avLst/>
        </a:prstGeom>
        <a:blipFill rotWithShape="0">
          <a:blip xmlns:r="http://schemas.openxmlformats.org/officeDocument/2006/relationships"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4200" kern="1200" dirty="0"/>
        </a:p>
      </dsp:txBody>
      <dsp:txXfrm>
        <a:off x="761393" y="2785594"/>
        <a:ext cx="703093" cy="703093"/>
      </dsp:txXfrm>
    </dsp:sp>
    <dsp:sp modelId="{659A2CAD-A929-486C-9162-9EEB05151C64}">
      <dsp:nvSpPr>
        <dsp:cNvPr id="0" name=""/>
        <dsp:cNvSpPr/>
      </dsp:nvSpPr>
      <dsp:spPr>
        <a:xfrm rot="16963612">
          <a:off x="1149013" y="2264677"/>
          <a:ext cx="246157" cy="33558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7796769"/>
            <a:satOff val="-35976"/>
            <a:lumOff val="132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/>
        </a:p>
      </dsp:txBody>
      <dsp:txXfrm>
        <a:off x="1177802" y="2367810"/>
        <a:ext cx="172310" cy="201350"/>
      </dsp:txXfrm>
    </dsp:sp>
    <dsp:sp modelId="{12FAA0FA-8D39-4460-A1CF-7F056E29F07F}">
      <dsp:nvSpPr>
        <dsp:cNvPr id="0" name=""/>
        <dsp:cNvSpPr/>
      </dsp:nvSpPr>
      <dsp:spPr>
        <a:xfrm>
          <a:off x="937150" y="1217045"/>
          <a:ext cx="994325" cy="994325"/>
        </a:xfrm>
        <a:prstGeom prst="ellipse">
          <a:avLst/>
        </a:prstGeom>
        <a:blipFill rotWithShape="0">
          <a:blip xmlns:r="http://schemas.openxmlformats.org/officeDocument/2006/relationships"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200" kern="1200" dirty="0"/>
        </a:p>
      </dsp:txBody>
      <dsp:txXfrm>
        <a:off x="1082766" y="1362661"/>
        <a:ext cx="703093" cy="703093"/>
      </dsp:txXfrm>
    </dsp:sp>
    <dsp:sp modelId="{51CC6936-14FF-49B1-82EB-7F2DDC2CA7A1}">
      <dsp:nvSpPr>
        <dsp:cNvPr id="0" name=""/>
        <dsp:cNvSpPr/>
      </dsp:nvSpPr>
      <dsp:spPr>
        <a:xfrm rot="18609816">
          <a:off x="1781606" y="959982"/>
          <a:ext cx="295284" cy="33558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9096231"/>
            <a:satOff val="-41972"/>
            <a:lumOff val="154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/>
        </a:p>
      </dsp:txBody>
      <dsp:txXfrm>
        <a:off x="1797331" y="1060948"/>
        <a:ext cx="206699" cy="201350"/>
      </dsp:txXfrm>
    </dsp:sp>
    <dsp:sp modelId="{3E0FF852-0199-47B7-ABA6-B972380D6F62}">
      <dsp:nvSpPr>
        <dsp:cNvPr id="0" name=""/>
        <dsp:cNvSpPr/>
      </dsp:nvSpPr>
      <dsp:spPr>
        <a:xfrm>
          <a:off x="1937802" y="31406"/>
          <a:ext cx="994325" cy="994325"/>
        </a:xfrm>
        <a:prstGeom prst="ellipse">
          <a:avLst/>
        </a:prstGeom>
        <a:blipFill rotWithShape="0">
          <a:blip xmlns:r="http://schemas.openxmlformats.org/officeDocument/2006/relationships" r:embed="rId15">
            <a:extLst>
              <a:ext uri="{837473B0-CC2E-450A-ABE3-18F120FF3D39}">
                <a1611:picAttrSrcUrl xmlns:a1611="http://schemas.microsoft.com/office/drawing/2016/11/main" r:id="rId1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200" kern="1200" dirty="0"/>
        </a:p>
      </dsp:txBody>
      <dsp:txXfrm>
        <a:off x="2083418" y="177022"/>
        <a:ext cx="703093" cy="703093"/>
      </dsp:txXfrm>
    </dsp:sp>
    <dsp:sp modelId="{8175AE05-B0E2-4708-AEAA-78252C56001A}">
      <dsp:nvSpPr>
        <dsp:cNvPr id="0" name=""/>
        <dsp:cNvSpPr/>
      </dsp:nvSpPr>
      <dsp:spPr>
        <a:xfrm rot="21540437">
          <a:off x="3097536" y="345840"/>
          <a:ext cx="398796" cy="33558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/>
        </a:p>
      </dsp:txBody>
      <dsp:txXfrm>
        <a:off x="3097544" y="413829"/>
        <a:ext cx="298121" cy="2013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232604-FD24-481C-A214-B6943E871E99}" type="datetimeFigureOut">
              <a:rPr lang="en-GB" smtClean="0"/>
              <a:t>21/02/2021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BFC6D-AE48-4D4F-BC8D-839CA7A47A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9497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FD9A60-51AB-4538-932C-3631EFF38F1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3975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F0CE-DECC-E24F-A14B-8D14B0F387AC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ED4D-5826-0042-80E2-53EDDB01B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462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F0CE-DECC-E24F-A14B-8D14B0F387AC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ED4D-5826-0042-80E2-53EDDB01B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220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F0CE-DECC-E24F-A14B-8D14B0F387AC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ED4D-5826-0042-80E2-53EDDB01B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598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F0CE-DECC-E24F-A14B-8D14B0F387AC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ED4D-5826-0042-80E2-53EDDB01B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853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F0CE-DECC-E24F-A14B-8D14B0F387AC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ED4D-5826-0042-80E2-53EDDB01B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96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F0CE-DECC-E24F-A14B-8D14B0F387AC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ED4D-5826-0042-80E2-53EDDB01B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727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F0CE-DECC-E24F-A14B-8D14B0F387AC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ED4D-5826-0042-80E2-53EDDB01B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143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F0CE-DECC-E24F-A14B-8D14B0F387AC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ED4D-5826-0042-80E2-53EDDB01B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29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F0CE-DECC-E24F-A14B-8D14B0F387AC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ED4D-5826-0042-80E2-53EDDB01B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76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F0CE-DECC-E24F-A14B-8D14B0F387AC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ED4D-5826-0042-80E2-53EDDB01B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341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F0CE-DECC-E24F-A14B-8D14B0F387AC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ED4D-5826-0042-80E2-53EDDB01B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88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3F0CE-DECC-E24F-A14B-8D14B0F387AC}" type="datetimeFigureOut">
              <a:rPr lang="en-US" smtClean="0"/>
              <a:t>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04ED4D-5826-0042-80E2-53EDDB01B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879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18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17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4B5B">
            <a:alpha val="1019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817" y="5778570"/>
            <a:ext cx="921054" cy="9210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D56BEE-B347-4528-B5F2-FF051816C6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7829" y="2639172"/>
            <a:ext cx="3940979" cy="25427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96988FC-256D-4EB3-AFEC-54DFD6AD3960}"/>
              </a:ext>
            </a:extLst>
          </p:cNvPr>
          <p:cNvSpPr txBox="1"/>
          <p:nvPr/>
        </p:nvSpPr>
        <p:spPr>
          <a:xfrm>
            <a:off x="511494" y="5364480"/>
            <a:ext cx="79056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Aberdeen City Anaerobic Digesters take your food waste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………………… and turn it into valuable energy and fertilizer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grow more food and power our city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279AE71-241F-4AAA-A300-131C96A24C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8863" y="579029"/>
            <a:ext cx="864308" cy="757582"/>
          </a:xfrm>
          <a:prstGeom prst="rect">
            <a:avLst/>
          </a:prstGeom>
        </p:spPr>
      </p:pic>
      <p:sp>
        <p:nvSpPr>
          <p:cNvPr id="3" name="Arrow: Right 2">
            <a:extLst>
              <a:ext uri="{FF2B5EF4-FFF2-40B4-BE49-F238E27FC236}">
                <a16:creationId xmlns:a16="http://schemas.microsoft.com/office/drawing/2014/main" id="{F23FF01E-F80C-43F5-8F5D-7B90D33AFAD1}"/>
              </a:ext>
            </a:extLst>
          </p:cNvPr>
          <p:cNvSpPr/>
          <p:nvPr/>
        </p:nvSpPr>
        <p:spPr>
          <a:xfrm rot="7903307">
            <a:off x="6539421" y="4049831"/>
            <a:ext cx="1069717" cy="869584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60ED836-B5A8-4343-B8F3-031324C6E341}"/>
              </a:ext>
            </a:extLst>
          </p:cNvPr>
          <p:cNvSpPr/>
          <p:nvPr/>
        </p:nvSpPr>
        <p:spPr>
          <a:xfrm rot="3437208">
            <a:off x="6407144" y="1706914"/>
            <a:ext cx="1237524" cy="869584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D9467126-A84C-4413-801F-54DC16338E62}"/>
              </a:ext>
            </a:extLst>
          </p:cNvPr>
          <p:cNvSpPr/>
          <p:nvPr/>
        </p:nvSpPr>
        <p:spPr>
          <a:xfrm>
            <a:off x="4957327" y="1258854"/>
            <a:ext cx="1195888" cy="869584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EF95D14-60A3-4A72-B1EF-C789DCABA3A8}"/>
              </a:ext>
            </a:extLst>
          </p:cNvPr>
          <p:cNvSpPr/>
          <p:nvPr/>
        </p:nvSpPr>
        <p:spPr>
          <a:xfrm>
            <a:off x="3133642" y="1250014"/>
            <a:ext cx="1195888" cy="869584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E31E0319-3378-462C-8FFE-1C68C8752594}"/>
              </a:ext>
            </a:extLst>
          </p:cNvPr>
          <p:cNvSpPr/>
          <p:nvPr/>
        </p:nvSpPr>
        <p:spPr>
          <a:xfrm rot="12036026">
            <a:off x="1287116" y="4242497"/>
            <a:ext cx="1244400" cy="869584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EC90C34-6EC5-4DB1-B69A-37261DE66B47}"/>
              </a:ext>
            </a:extLst>
          </p:cNvPr>
          <p:cNvSpPr/>
          <p:nvPr/>
        </p:nvSpPr>
        <p:spPr>
          <a:xfrm rot="16200000">
            <a:off x="856427" y="2906888"/>
            <a:ext cx="1010679" cy="869584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4EA154A-9B71-40AA-9EEE-2CBEE491A49B}"/>
              </a:ext>
            </a:extLst>
          </p:cNvPr>
          <p:cNvSpPr/>
          <p:nvPr/>
        </p:nvSpPr>
        <p:spPr>
          <a:xfrm rot="18933889">
            <a:off x="1486921" y="1651120"/>
            <a:ext cx="1253647" cy="869584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691323E0-D450-4B66-BE78-A508AAD1CBD0}"/>
              </a:ext>
            </a:extLst>
          </p:cNvPr>
          <p:cNvSpPr/>
          <p:nvPr/>
        </p:nvSpPr>
        <p:spPr>
          <a:xfrm rot="5400000">
            <a:off x="7096400" y="2845941"/>
            <a:ext cx="1010679" cy="869584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818FCD3-9329-4D7D-B623-71F5F471A4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1150" y="4677289"/>
            <a:ext cx="1503958" cy="22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794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4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8C9458-9DFC-4804-889A-F07EB28505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79" y="136325"/>
            <a:ext cx="7886700" cy="952261"/>
          </a:xfrm>
        </p:spPr>
        <p:txBody>
          <a:bodyPr>
            <a:normAutofit fontScale="90000"/>
          </a:bodyPr>
          <a:lstStyle/>
          <a:p>
            <a:r>
              <a:rPr lang="en-GB" sz="3600" b="1" dirty="0"/>
              <a:t>The Aberdeen digesters are at the heart of </a:t>
            </a:r>
            <a:r>
              <a:rPr lang="en-GB" sz="3600" b="1"/>
              <a:t>recycling food waste</a:t>
            </a:r>
            <a:endParaRPr lang="en-GB" sz="3600" b="1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6CAE9D7-9D79-4124-8AB7-538A698D69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4335362"/>
              </p:ext>
            </p:extLst>
          </p:nvPr>
        </p:nvGraphicFramePr>
        <p:xfrm>
          <a:off x="628650" y="944880"/>
          <a:ext cx="8362950" cy="52320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C3307E0-E21B-4E3A-BF1C-7700E31FDE6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50432" y="2895767"/>
            <a:ext cx="2519385" cy="163383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F89CA26-F0E5-42BB-A93B-CA1DD982AA3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27558" y="858055"/>
            <a:ext cx="865707" cy="7559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155F3C1-3383-45E8-A630-A51D0F5B82F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2104" y="1380006"/>
            <a:ext cx="926672" cy="92057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A06F103-D44F-493C-9A5B-08161C79E3BC}"/>
              </a:ext>
            </a:extLst>
          </p:cNvPr>
          <p:cNvSpPr txBox="1"/>
          <p:nvPr/>
        </p:nvSpPr>
        <p:spPr>
          <a:xfrm>
            <a:off x="454876" y="3410043"/>
            <a:ext cx="1447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Waste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Energy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Farm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Home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Food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Factory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Waste</a:t>
            </a:r>
          </a:p>
        </p:txBody>
      </p: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5D071BB6-9B66-4BFD-A0AF-F48691223652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-444073" y="4280326"/>
            <a:ext cx="2196466" cy="398564"/>
          </a:xfrm>
          <a:prstGeom prst="bentConnector3">
            <a:avLst>
              <a:gd name="adj1" fmla="val 117433"/>
            </a:avLst>
          </a:prstGeom>
          <a:ln w="254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EDAAEAA9-3F2E-4A20-B4C7-A7FEB33B7178}"/>
              </a:ext>
            </a:extLst>
          </p:cNvPr>
          <p:cNvCxnSpPr>
            <a:cxnSpLocks/>
          </p:cNvCxnSpPr>
          <p:nvPr/>
        </p:nvCxnSpPr>
        <p:spPr>
          <a:xfrm rot="16200000" flipV="1">
            <a:off x="334474" y="5250452"/>
            <a:ext cx="639364" cy="398559"/>
          </a:xfrm>
          <a:prstGeom prst="bentConnector3">
            <a:avLst>
              <a:gd name="adj1" fmla="val -51304"/>
            </a:avLst>
          </a:prstGeom>
          <a:ln w="254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B3C43EA6-C4E2-455F-A0FA-EB6D337D8C1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38910" y="4894910"/>
            <a:ext cx="1152690" cy="10182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E46B7F1-146C-43A2-9A1E-C7815431160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838910" y="5913120"/>
            <a:ext cx="1152690" cy="903202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109FB011-754A-418B-9E35-0655BBB99CB1}"/>
              </a:ext>
            </a:extLst>
          </p:cNvPr>
          <p:cNvGrpSpPr/>
          <p:nvPr/>
        </p:nvGrpSpPr>
        <p:grpSpPr>
          <a:xfrm rot="14578281">
            <a:off x="7716354" y="4396414"/>
            <a:ext cx="552396" cy="335584"/>
            <a:chOff x="5464138" y="3968074"/>
            <a:chExt cx="851710" cy="335584"/>
          </a:xfrm>
          <a:solidFill>
            <a:schemeClr val="bg1">
              <a:lumMod val="65000"/>
            </a:schemeClr>
          </a:solidFill>
        </p:grpSpPr>
        <p:sp>
          <p:nvSpPr>
            <p:cNvPr id="15" name="Arrow: Right 14">
              <a:extLst>
                <a:ext uri="{FF2B5EF4-FFF2-40B4-BE49-F238E27FC236}">
                  <a16:creationId xmlns:a16="http://schemas.microsoft.com/office/drawing/2014/main" id="{0C6319E4-D860-4020-BDB9-5A3A29B3180E}"/>
                </a:ext>
              </a:extLst>
            </p:cNvPr>
            <p:cNvSpPr/>
            <p:nvPr/>
          </p:nvSpPr>
          <p:spPr>
            <a:xfrm rot="9526552">
              <a:off x="5464138" y="3968074"/>
              <a:ext cx="851710" cy="335584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3898385"/>
                <a:satOff val="-17988"/>
                <a:lumOff val="662"/>
                <a:alphaOff val="0"/>
              </a:schemeClr>
            </a:fillRef>
            <a:effectRef idx="0">
              <a:schemeClr val="accent4">
                <a:hueOff val="3898385"/>
                <a:satOff val="-17988"/>
                <a:lumOff val="66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B54D1CB0-1DD5-4289-9C7D-E79589651163}"/>
                </a:ext>
              </a:extLst>
            </p:cNvPr>
            <p:cNvSpPr txBox="1"/>
            <p:nvPr/>
          </p:nvSpPr>
          <p:spPr>
            <a:xfrm rot="20326552">
              <a:off x="5561399" y="4016968"/>
              <a:ext cx="751035" cy="20135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14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2593272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ZWS New" id="{707D4779-E66C-3D4A-B48C-A9217FCA63C2}" vid="{1EEEA5A1-A5C9-8D4D-B867-C1E5E3F684E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ZWS</Template>
  <TotalTime>3765</TotalTime>
  <Words>46</Words>
  <Application>Microsoft Office PowerPoint</Application>
  <PresentationFormat>On-screen Show (4:3)</PresentationFormat>
  <Paragraphs>13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The Aberdeen digesters are at the heart of recycling food waste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cook</dc:creator>
  <cp:lastModifiedBy>Robin Szmidt</cp:lastModifiedBy>
  <cp:revision>23</cp:revision>
  <dcterms:created xsi:type="dcterms:W3CDTF">2017-03-24T21:36:39Z</dcterms:created>
  <dcterms:modified xsi:type="dcterms:W3CDTF">2021-02-21T17:46:47Z</dcterms:modified>
</cp:coreProperties>
</file>