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9"/>
  </p:notesMasterIdLst>
  <p:sldIdLst>
    <p:sldId id="281" r:id="rId2"/>
    <p:sldId id="261" r:id="rId3"/>
    <p:sldId id="262" r:id="rId4"/>
    <p:sldId id="263" r:id="rId5"/>
    <p:sldId id="264" r:id="rId6"/>
    <p:sldId id="284" r:id="rId7"/>
    <p:sldId id="283"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222"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32A"/>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40"/>
    <p:restoredTop sz="94676"/>
  </p:normalViewPr>
  <p:slideViewPr>
    <p:cSldViewPr snapToGrid="0" snapToObjects="1">
      <p:cViewPr varScale="1">
        <p:scale>
          <a:sx n="72" d="100"/>
          <a:sy n="72" d="100"/>
        </p:scale>
        <p:origin x="1566" y="72"/>
      </p:cViewPr>
      <p:guideLst>
        <p:guide pos="222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19.jpg"/><Relationship Id="rId3" Type="http://schemas.openxmlformats.org/officeDocument/2006/relationships/image" Target="../media/image14.png"/><Relationship Id="rId7" Type="http://schemas.openxmlformats.org/officeDocument/2006/relationships/image" Target="../media/image16.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3.jpg"/><Relationship Id="rId6" Type="http://schemas.openxmlformats.org/officeDocument/2006/relationships/hyperlink" Target="https://en.wikipedia.org/wiki/Fuel_gas" TargetMode="External"/><Relationship Id="rId11" Type="http://schemas.openxmlformats.org/officeDocument/2006/relationships/image" Target="../media/image18.jpg"/><Relationship Id="rId5" Type="http://schemas.openxmlformats.org/officeDocument/2006/relationships/image" Target="../media/image15.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17.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17.JPG"/><Relationship Id="rId3" Type="http://schemas.openxmlformats.org/officeDocument/2006/relationships/image" Target="../media/image19.jpg"/><Relationship Id="rId7" Type="http://schemas.openxmlformats.org/officeDocument/2006/relationships/image" Target="../media/image18.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3.jpg"/><Relationship Id="rId6" Type="http://schemas.openxmlformats.org/officeDocument/2006/relationships/hyperlink" Target="https://en.wikipedia.org/wiki/File:Factory_1b.svg" TargetMode="External"/><Relationship Id="rId11" Type="http://schemas.openxmlformats.org/officeDocument/2006/relationships/image" Target="../media/image16.jpg"/><Relationship Id="rId5" Type="http://schemas.openxmlformats.org/officeDocument/2006/relationships/image" Target="../media/image14.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15.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172D8-4D3E-C64B-8C3B-C85D8E17577E}" type="datetimeFigureOut">
              <a:rPr lang="en-US" smtClean="0"/>
              <a:t>2/21/2021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44A4A-FE17-2B4B-93C0-F9CFA9DD5970}" type="slidenum">
              <a:rPr lang="en-US" smtClean="0"/>
              <a:t>‹#›</a:t>
            </a:fld>
            <a:endParaRPr lang="en-US"/>
          </a:p>
        </p:txBody>
      </p:sp>
    </p:spTree>
    <p:extLst>
      <p:ext uri="{BB962C8B-B14F-4D97-AF65-F5344CB8AC3E}">
        <p14:creationId xmlns:p14="http://schemas.microsoft.com/office/powerpoint/2010/main" val="181653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2.pn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Layout" Target="../diagrams/layout1.xml"/><Relationship Id="rId7" Type="http://schemas.openxmlformats.org/officeDocument/2006/relationships/image" Target="../media/image20.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372048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4373" y="1518713"/>
            <a:ext cx="6635212" cy="4378703"/>
          </a:xfrm>
          <a:prstGeom prst="rect">
            <a:avLst/>
          </a:prstGeom>
        </p:spPr>
      </p:pic>
      <p:sp>
        <p:nvSpPr>
          <p:cNvPr id="5" name="Rounded Rectangular Callout 4"/>
          <p:cNvSpPr>
            <a:spLocks noChangeAspect="1"/>
          </p:cNvSpPr>
          <p:nvPr/>
        </p:nvSpPr>
        <p:spPr>
          <a:xfrm>
            <a:off x="612914" y="360131"/>
            <a:ext cx="2919285"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7364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7204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8681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9088"/>
              <a:gd name="connsiteY0" fmla="*/ 231918 h 1929848"/>
              <a:gd name="connsiteX1" fmla="*/ 155389 w 5679088"/>
              <a:gd name="connsiteY1" fmla="*/ 0 h 1929848"/>
              <a:gd name="connsiteX2" fmla="*/ 946426 w 5679088"/>
              <a:gd name="connsiteY2" fmla="*/ 0 h 1929848"/>
              <a:gd name="connsiteX3" fmla="*/ 946426 w 5679088"/>
              <a:gd name="connsiteY3" fmla="*/ 0 h 1929848"/>
              <a:gd name="connsiteX4" fmla="*/ 2366065 w 5679088"/>
              <a:gd name="connsiteY4" fmla="*/ 0 h 1929848"/>
              <a:gd name="connsiteX5" fmla="*/ 5505161 w 5679088"/>
              <a:gd name="connsiteY5" fmla="*/ 0 h 1929848"/>
              <a:gd name="connsiteX6" fmla="*/ 5678557 w 5679088"/>
              <a:gd name="connsiteY6" fmla="*/ 231918 h 1929848"/>
              <a:gd name="connsiteX7" fmla="*/ 5678557 w 5679088"/>
              <a:gd name="connsiteY7" fmla="*/ 811696 h 1929848"/>
              <a:gd name="connsiteX8" fmla="*/ 5678557 w 5679088"/>
              <a:gd name="connsiteY8" fmla="*/ 811696 h 1929848"/>
              <a:gd name="connsiteX9" fmla="*/ 5678557 w 5679088"/>
              <a:gd name="connsiteY9" fmla="*/ 1159565 h 1929848"/>
              <a:gd name="connsiteX10" fmla="*/ 5678557 w 5679088"/>
              <a:gd name="connsiteY10" fmla="*/ 1159560 h 1929848"/>
              <a:gd name="connsiteX11" fmla="*/ 5509663 w 5679088"/>
              <a:gd name="connsiteY11" fmla="*/ 1391477 h 1929848"/>
              <a:gd name="connsiteX12" fmla="*/ 3008797 w 5679088"/>
              <a:gd name="connsiteY12" fmla="*/ 1390903 h 1929848"/>
              <a:gd name="connsiteX13" fmla="*/ 3200179 w 5679088"/>
              <a:gd name="connsiteY13" fmla="*/ 1929848 h 1929848"/>
              <a:gd name="connsiteX14" fmla="*/ 2662583 w 5679088"/>
              <a:gd name="connsiteY14" fmla="*/ 1390901 h 1929848"/>
              <a:gd name="connsiteX15" fmla="*/ 195904 w 5679088"/>
              <a:gd name="connsiteY15" fmla="*/ 1391477 h 1929848"/>
              <a:gd name="connsiteX16" fmla="*/ 0 w 5679088"/>
              <a:gd name="connsiteY16" fmla="*/ 1159560 h 1929848"/>
              <a:gd name="connsiteX17" fmla="*/ 0 w 5679088"/>
              <a:gd name="connsiteY17" fmla="*/ 1159565 h 1929848"/>
              <a:gd name="connsiteX18" fmla="*/ 0 w 5679088"/>
              <a:gd name="connsiteY18" fmla="*/ 811696 h 1929848"/>
              <a:gd name="connsiteX19" fmla="*/ 0 w 5679088"/>
              <a:gd name="connsiteY19" fmla="*/ 811696 h 1929848"/>
              <a:gd name="connsiteX20" fmla="*/ 0 w 5679088"/>
              <a:gd name="connsiteY20" fmla="*/ 231918 h 1929848"/>
              <a:gd name="connsiteX0" fmla="*/ 0 w 5679090"/>
              <a:gd name="connsiteY0" fmla="*/ 231918 h 1929848"/>
              <a:gd name="connsiteX1" fmla="*/ 155389 w 5679090"/>
              <a:gd name="connsiteY1" fmla="*/ 0 h 1929848"/>
              <a:gd name="connsiteX2" fmla="*/ 946426 w 5679090"/>
              <a:gd name="connsiteY2" fmla="*/ 0 h 1929848"/>
              <a:gd name="connsiteX3" fmla="*/ 946426 w 5679090"/>
              <a:gd name="connsiteY3" fmla="*/ 0 h 1929848"/>
              <a:gd name="connsiteX4" fmla="*/ 2366065 w 5679090"/>
              <a:gd name="connsiteY4" fmla="*/ 0 h 1929848"/>
              <a:gd name="connsiteX5" fmla="*/ 5505161 w 5679090"/>
              <a:gd name="connsiteY5" fmla="*/ 0 h 1929848"/>
              <a:gd name="connsiteX6" fmla="*/ 5678557 w 5679090"/>
              <a:gd name="connsiteY6" fmla="*/ 231918 h 1929848"/>
              <a:gd name="connsiteX7" fmla="*/ 5678557 w 5679090"/>
              <a:gd name="connsiteY7" fmla="*/ 811696 h 1929848"/>
              <a:gd name="connsiteX8" fmla="*/ 5678557 w 5679090"/>
              <a:gd name="connsiteY8" fmla="*/ 1159565 h 1929848"/>
              <a:gd name="connsiteX9" fmla="*/ 5678557 w 5679090"/>
              <a:gd name="connsiteY9" fmla="*/ 1159560 h 1929848"/>
              <a:gd name="connsiteX10" fmla="*/ 5509663 w 5679090"/>
              <a:gd name="connsiteY10" fmla="*/ 1391477 h 1929848"/>
              <a:gd name="connsiteX11" fmla="*/ 3008797 w 5679090"/>
              <a:gd name="connsiteY11" fmla="*/ 1390903 h 1929848"/>
              <a:gd name="connsiteX12" fmla="*/ 3200179 w 5679090"/>
              <a:gd name="connsiteY12" fmla="*/ 1929848 h 1929848"/>
              <a:gd name="connsiteX13" fmla="*/ 2662583 w 5679090"/>
              <a:gd name="connsiteY13" fmla="*/ 1390901 h 1929848"/>
              <a:gd name="connsiteX14" fmla="*/ 195904 w 5679090"/>
              <a:gd name="connsiteY14" fmla="*/ 1391477 h 1929848"/>
              <a:gd name="connsiteX15" fmla="*/ 0 w 5679090"/>
              <a:gd name="connsiteY15" fmla="*/ 1159560 h 1929848"/>
              <a:gd name="connsiteX16" fmla="*/ 0 w 5679090"/>
              <a:gd name="connsiteY16" fmla="*/ 1159565 h 1929848"/>
              <a:gd name="connsiteX17" fmla="*/ 0 w 5679090"/>
              <a:gd name="connsiteY17" fmla="*/ 811696 h 1929848"/>
              <a:gd name="connsiteX18" fmla="*/ 0 w 5679090"/>
              <a:gd name="connsiteY18" fmla="*/ 811696 h 1929848"/>
              <a:gd name="connsiteX19" fmla="*/ 0 w 5679090"/>
              <a:gd name="connsiteY19" fmla="*/ 231918 h 1929848"/>
              <a:gd name="connsiteX0" fmla="*/ 0 w 5679088"/>
              <a:gd name="connsiteY0" fmla="*/ 231918 h 1929848"/>
              <a:gd name="connsiteX1" fmla="*/ 155389 w 5679088"/>
              <a:gd name="connsiteY1" fmla="*/ 0 h 1929848"/>
              <a:gd name="connsiteX2" fmla="*/ 946426 w 5679088"/>
              <a:gd name="connsiteY2" fmla="*/ 0 h 1929848"/>
              <a:gd name="connsiteX3" fmla="*/ 946426 w 5679088"/>
              <a:gd name="connsiteY3" fmla="*/ 0 h 1929848"/>
              <a:gd name="connsiteX4" fmla="*/ 5505161 w 5679088"/>
              <a:gd name="connsiteY4" fmla="*/ 0 h 1929848"/>
              <a:gd name="connsiteX5" fmla="*/ 5678557 w 5679088"/>
              <a:gd name="connsiteY5" fmla="*/ 231918 h 1929848"/>
              <a:gd name="connsiteX6" fmla="*/ 5678557 w 5679088"/>
              <a:gd name="connsiteY6" fmla="*/ 811696 h 1929848"/>
              <a:gd name="connsiteX7" fmla="*/ 5678557 w 5679088"/>
              <a:gd name="connsiteY7" fmla="*/ 1159565 h 1929848"/>
              <a:gd name="connsiteX8" fmla="*/ 5678557 w 5679088"/>
              <a:gd name="connsiteY8" fmla="*/ 1159560 h 1929848"/>
              <a:gd name="connsiteX9" fmla="*/ 5509663 w 5679088"/>
              <a:gd name="connsiteY9" fmla="*/ 1391477 h 1929848"/>
              <a:gd name="connsiteX10" fmla="*/ 3008797 w 5679088"/>
              <a:gd name="connsiteY10" fmla="*/ 1390903 h 1929848"/>
              <a:gd name="connsiteX11" fmla="*/ 3200179 w 5679088"/>
              <a:gd name="connsiteY11" fmla="*/ 1929848 h 1929848"/>
              <a:gd name="connsiteX12" fmla="*/ 2662583 w 5679088"/>
              <a:gd name="connsiteY12" fmla="*/ 1390901 h 1929848"/>
              <a:gd name="connsiteX13" fmla="*/ 195904 w 5679088"/>
              <a:gd name="connsiteY13" fmla="*/ 1391477 h 1929848"/>
              <a:gd name="connsiteX14" fmla="*/ 0 w 5679088"/>
              <a:gd name="connsiteY14" fmla="*/ 1159560 h 1929848"/>
              <a:gd name="connsiteX15" fmla="*/ 0 w 5679088"/>
              <a:gd name="connsiteY15" fmla="*/ 1159565 h 1929848"/>
              <a:gd name="connsiteX16" fmla="*/ 0 w 5679088"/>
              <a:gd name="connsiteY16" fmla="*/ 811696 h 1929848"/>
              <a:gd name="connsiteX17" fmla="*/ 0 w 5679088"/>
              <a:gd name="connsiteY17" fmla="*/ 811696 h 1929848"/>
              <a:gd name="connsiteX18" fmla="*/ 0 w 5679088"/>
              <a:gd name="connsiteY18" fmla="*/ 231918 h 1929848"/>
              <a:gd name="connsiteX0" fmla="*/ 0 w 5679090"/>
              <a:gd name="connsiteY0" fmla="*/ 231918 h 1929848"/>
              <a:gd name="connsiteX1" fmla="*/ 155389 w 5679090"/>
              <a:gd name="connsiteY1" fmla="*/ 0 h 1929848"/>
              <a:gd name="connsiteX2" fmla="*/ 946426 w 5679090"/>
              <a:gd name="connsiteY2" fmla="*/ 0 h 1929848"/>
              <a:gd name="connsiteX3" fmla="*/ 5505161 w 5679090"/>
              <a:gd name="connsiteY3" fmla="*/ 0 h 1929848"/>
              <a:gd name="connsiteX4" fmla="*/ 5678557 w 5679090"/>
              <a:gd name="connsiteY4" fmla="*/ 231918 h 1929848"/>
              <a:gd name="connsiteX5" fmla="*/ 5678557 w 5679090"/>
              <a:gd name="connsiteY5" fmla="*/ 811696 h 1929848"/>
              <a:gd name="connsiteX6" fmla="*/ 5678557 w 5679090"/>
              <a:gd name="connsiteY6" fmla="*/ 1159565 h 1929848"/>
              <a:gd name="connsiteX7" fmla="*/ 5678557 w 5679090"/>
              <a:gd name="connsiteY7" fmla="*/ 1159560 h 1929848"/>
              <a:gd name="connsiteX8" fmla="*/ 5509663 w 5679090"/>
              <a:gd name="connsiteY8" fmla="*/ 1391477 h 1929848"/>
              <a:gd name="connsiteX9" fmla="*/ 3008797 w 5679090"/>
              <a:gd name="connsiteY9" fmla="*/ 1390903 h 1929848"/>
              <a:gd name="connsiteX10" fmla="*/ 3200179 w 5679090"/>
              <a:gd name="connsiteY10" fmla="*/ 1929848 h 1929848"/>
              <a:gd name="connsiteX11" fmla="*/ 2662583 w 5679090"/>
              <a:gd name="connsiteY11" fmla="*/ 1390901 h 1929848"/>
              <a:gd name="connsiteX12" fmla="*/ 195904 w 5679090"/>
              <a:gd name="connsiteY12" fmla="*/ 1391477 h 1929848"/>
              <a:gd name="connsiteX13" fmla="*/ 0 w 5679090"/>
              <a:gd name="connsiteY13" fmla="*/ 1159560 h 1929848"/>
              <a:gd name="connsiteX14" fmla="*/ 0 w 5679090"/>
              <a:gd name="connsiteY14" fmla="*/ 1159565 h 1929848"/>
              <a:gd name="connsiteX15" fmla="*/ 0 w 5679090"/>
              <a:gd name="connsiteY15" fmla="*/ 811696 h 1929848"/>
              <a:gd name="connsiteX16" fmla="*/ 0 w 5679090"/>
              <a:gd name="connsiteY16" fmla="*/ 811696 h 1929848"/>
              <a:gd name="connsiteX17" fmla="*/ 0 w 5679090"/>
              <a:gd name="connsiteY17" fmla="*/ 231918 h 1929848"/>
              <a:gd name="connsiteX0" fmla="*/ 0 w 5679088"/>
              <a:gd name="connsiteY0" fmla="*/ 231918 h 1929848"/>
              <a:gd name="connsiteX1" fmla="*/ 155389 w 5679088"/>
              <a:gd name="connsiteY1" fmla="*/ 0 h 1929848"/>
              <a:gd name="connsiteX2" fmla="*/ 5505161 w 5679088"/>
              <a:gd name="connsiteY2" fmla="*/ 0 h 1929848"/>
              <a:gd name="connsiteX3" fmla="*/ 5678557 w 5679088"/>
              <a:gd name="connsiteY3" fmla="*/ 231918 h 1929848"/>
              <a:gd name="connsiteX4" fmla="*/ 5678557 w 5679088"/>
              <a:gd name="connsiteY4" fmla="*/ 811696 h 1929848"/>
              <a:gd name="connsiteX5" fmla="*/ 5678557 w 5679088"/>
              <a:gd name="connsiteY5" fmla="*/ 1159565 h 1929848"/>
              <a:gd name="connsiteX6" fmla="*/ 5678557 w 5679088"/>
              <a:gd name="connsiteY6" fmla="*/ 1159560 h 1929848"/>
              <a:gd name="connsiteX7" fmla="*/ 5509663 w 5679088"/>
              <a:gd name="connsiteY7" fmla="*/ 1391477 h 1929848"/>
              <a:gd name="connsiteX8" fmla="*/ 3008797 w 5679088"/>
              <a:gd name="connsiteY8" fmla="*/ 1390903 h 1929848"/>
              <a:gd name="connsiteX9" fmla="*/ 3200179 w 5679088"/>
              <a:gd name="connsiteY9" fmla="*/ 1929848 h 1929848"/>
              <a:gd name="connsiteX10" fmla="*/ 2662583 w 5679088"/>
              <a:gd name="connsiteY10" fmla="*/ 1390901 h 1929848"/>
              <a:gd name="connsiteX11" fmla="*/ 195904 w 5679088"/>
              <a:gd name="connsiteY11" fmla="*/ 1391477 h 1929848"/>
              <a:gd name="connsiteX12" fmla="*/ 0 w 5679088"/>
              <a:gd name="connsiteY12" fmla="*/ 1159560 h 1929848"/>
              <a:gd name="connsiteX13" fmla="*/ 0 w 5679088"/>
              <a:gd name="connsiteY13" fmla="*/ 1159565 h 1929848"/>
              <a:gd name="connsiteX14" fmla="*/ 0 w 5679088"/>
              <a:gd name="connsiteY14" fmla="*/ 811696 h 1929848"/>
              <a:gd name="connsiteX15" fmla="*/ 0 w 5679088"/>
              <a:gd name="connsiteY15" fmla="*/ 811696 h 1929848"/>
              <a:gd name="connsiteX16" fmla="*/ 0 w 5679088"/>
              <a:gd name="connsiteY16" fmla="*/ 231918 h 1929848"/>
              <a:gd name="connsiteX0" fmla="*/ 0 w 5679090"/>
              <a:gd name="connsiteY0" fmla="*/ 231918 h 1929848"/>
              <a:gd name="connsiteX1" fmla="*/ 155389 w 5679090"/>
              <a:gd name="connsiteY1" fmla="*/ 0 h 1929848"/>
              <a:gd name="connsiteX2" fmla="*/ 5505161 w 5679090"/>
              <a:gd name="connsiteY2" fmla="*/ 0 h 1929848"/>
              <a:gd name="connsiteX3" fmla="*/ 5678557 w 5679090"/>
              <a:gd name="connsiteY3" fmla="*/ 231918 h 1929848"/>
              <a:gd name="connsiteX4" fmla="*/ 5678557 w 5679090"/>
              <a:gd name="connsiteY4" fmla="*/ 811696 h 1929848"/>
              <a:gd name="connsiteX5" fmla="*/ 5678557 w 5679090"/>
              <a:gd name="connsiteY5" fmla="*/ 1159565 h 1929848"/>
              <a:gd name="connsiteX6" fmla="*/ 5678557 w 5679090"/>
              <a:gd name="connsiteY6" fmla="*/ 1159560 h 1929848"/>
              <a:gd name="connsiteX7" fmla="*/ 5509663 w 5679090"/>
              <a:gd name="connsiteY7" fmla="*/ 1391477 h 1929848"/>
              <a:gd name="connsiteX8" fmla="*/ 3008797 w 5679090"/>
              <a:gd name="connsiteY8" fmla="*/ 1390903 h 1929848"/>
              <a:gd name="connsiteX9" fmla="*/ 3200179 w 5679090"/>
              <a:gd name="connsiteY9" fmla="*/ 1929848 h 1929848"/>
              <a:gd name="connsiteX10" fmla="*/ 2662583 w 5679090"/>
              <a:gd name="connsiteY10" fmla="*/ 1390901 h 1929848"/>
              <a:gd name="connsiteX11" fmla="*/ 195904 w 5679090"/>
              <a:gd name="connsiteY11" fmla="*/ 1391477 h 1929848"/>
              <a:gd name="connsiteX12" fmla="*/ 0 w 5679090"/>
              <a:gd name="connsiteY12" fmla="*/ 1159560 h 1929848"/>
              <a:gd name="connsiteX13" fmla="*/ 0 w 5679090"/>
              <a:gd name="connsiteY13" fmla="*/ 1159565 h 1929848"/>
              <a:gd name="connsiteX14" fmla="*/ 0 w 5679090"/>
              <a:gd name="connsiteY14" fmla="*/ 811696 h 1929848"/>
              <a:gd name="connsiteX15" fmla="*/ 0 w 5679090"/>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9090" h="1929848">
                <a:moveTo>
                  <a:pt x="0" y="231918"/>
                </a:moveTo>
                <a:cubicBezTo>
                  <a:pt x="0" y="103833"/>
                  <a:pt x="27304" y="0"/>
                  <a:pt x="155389" y="0"/>
                </a:cubicBezTo>
                <a:lnTo>
                  <a:pt x="5505161" y="0"/>
                </a:lnTo>
                <a:cubicBezTo>
                  <a:pt x="5633246" y="0"/>
                  <a:pt x="5678557" y="77121"/>
                  <a:pt x="5678557" y="231918"/>
                </a:cubicBezTo>
                <a:lnTo>
                  <a:pt x="5678557" y="811696"/>
                </a:lnTo>
                <a:lnTo>
                  <a:pt x="5678557" y="1159565"/>
                </a:lnTo>
                <a:cubicBezTo>
                  <a:pt x="5678557" y="1159563"/>
                  <a:pt x="5672380" y="1004762"/>
                  <a:pt x="5678557" y="1159560"/>
                </a:cubicBezTo>
                <a:cubicBezTo>
                  <a:pt x="5684734" y="1314358"/>
                  <a:pt x="5637748" y="1391477"/>
                  <a:pt x="5509663" y="1391477"/>
                </a:cubicBezTo>
                <a:lnTo>
                  <a:pt x="3008797" y="1390903"/>
                </a:lnTo>
                <a:lnTo>
                  <a:pt x="3200179" y="1929848"/>
                </a:lnTo>
                <a:lnTo>
                  <a:pt x="2662583" y="1390901"/>
                </a:lnTo>
                <a:lnTo>
                  <a:pt x="195904" y="1391477"/>
                </a:lnTo>
                <a:cubicBezTo>
                  <a:pt x="67819" y="1391477"/>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World War II </a:t>
            </a:r>
            <a:r>
              <a:rPr lang="en-US" dirty="0">
                <a:solidFill>
                  <a:schemeClr val="bg1"/>
                </a:solidFill>
                <a:latin typeface="Arial" charset="0"/>
                <a:ea typeface="Arial" charset="0"/>
                <a:cs typeface="Arial" charset="0"/>
              </a:rPr>
              <a:t>posters</a:t>
            </a: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2752" y="5766505"/>
            <a:ext cx="933119" cy="933119"/>
          </a:xfrm>
          <a:prstGeom prst="rect">
            <a:avLst/>
          </a:prstGeom>
        </p:spPr>
      </p:pic>
    </p:spTree>
    <p:extLst>
      <p:ext uri="{BB962C8B-B14F-4D97-AF65-F5344CB8AC3E}">
        <p14:creationId xmlns:p14="http://schemas.microsoft.com/office/powerpoint/2010/main" val="2072924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7117" y="1072103"/>
            <a:ext cx="7113603" cy="469440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2752" y="5766505"/>
            <a:ext cx="933119" cy="933119"/>
          </a:xfrm>
          <a:prstGeom prst="rect">
            <a:avLst/>
          </a:prstGeom>
        </p:spPr>
      </p:pic>
    </p:spTree>
    <p:extLst>
      <p:ext uri="{BB962C8B-B14F-4D97-AF65-F5344CB8AC3E}">
        <p14:creationId xmlns:p14="http://schemas.microsoft.com/office/powerpoint/2010/main" val="766423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113" y="758748"/>
            <a:ext cx="7122694" cy="4700402"/>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2752" y="5766505"/>
            <a:ext cx="933119" cy="933119"/>
          </a:xfrm>
          <a:prstGeom prst="rect">
            <a:avLst/>
          </a:prstGeom>
        </p:spPr>
      </p:pic>
    </p:spTree>
    <p:extLst>
      <p:ext uri="{BB962C8B-B14F-4D97-AF65-F5344CB8AC3E}">
        <p14:creationId xmlns:p14="http://schemas.microsoft.com/office/powerpoint/2010/main" val="1557082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6964" y="902016"/>
            <a:ext cx="6876019" cy="453761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2752" y="5766505"/>
            <a:ext cx="933119" cy="933119"/>
          </a:xfrm>
          <a:prstGeom prst="rect">
            <a:avLst/>
          </a:prstGeom>
        </p:spPr>
      </p:pic>
    </p:spTree>
    <p:extLst>
      <p:ext uri="{BB962C8B-B14F-4D97-AF65-F5344CB8AC3E}">
        <p14:creationId xmlns:p14="http://schemas.microsoft.com/office/powerpoint/2010/main" val="1613138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2400" b="1" i="0" u="none" strike="noStrike" kern="1200" cap="none" spc="0" normalizeH="0" baseline="0" noProof="0">
                <a:ln>
                  <a:noFill/>
                </a:ln>
                <a:solidFill>
                  <a:prstClr val="black"/>
                </a:solidFill>
                <a:effectLst/>
                <a:uLnTx/>
                <a:uFillTx/>
                <a:latin typeface="Calibri" panose="020F0502020204030204"/>
                <a:ea typeface="+mn-ea"/>
                <a:cs typeface="+mn-cs"/>
              </a:rPr>
              <a:t>and turn </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3841</TotalTime>
  <Words>208</Words>
  <Application>Microsoft Office PowerPoint</Application>
  <PresentationFormat>On-screen Show (4:3)</PresentationFormat>
  <Paragraphs>27</Paragraphs>
  <Slides>7</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28</cp:revision>
  <dcterms:created xsi:type="dcterms:W3CDTF">2017-03-24T21:36:39Z</dcterms:created>
  <dcterms:modified xsi:type="dcterms:W3CDTF">2021-02-21T17:48:28Z</dcterms:modified>
</cp:coreProperties>
</file>