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84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4E6"/>
    <a:srgbClr val="EFE9DD"/>
    <a:srgbClr val="E94B5B"/>
    <a:srgbClr val="5AB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/>
    <p:restoredTop sz="55117" autoAdjust="0"/>
  </p:normalViewPr>
  <p:slideViewPr>
    <p:cSldViewPr snapToGrid="0" snapToObjects="1">
      <p:cViewPr varScale="1">
        <p:scale>
          <a:sx n="42" d="100"/>
          <a:sy n="42" d="100"/>
        </p:scale>
        <p:origin x="2376" y="48"/>
      </p:cViewPr>
      <p:guideLst>
        <p:guide orient="horz" pos="368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photo/green-tractor-plowing-the-fields-on-focus-photography-2933243/" TargetMode="External"/><Relationship Id="rId13" Type="http://schemas.openxmlformats.org/officeDocument/2006/relationships/image" Target="../media/image11.jpg"/><Relationship Id="rId3" Type="http://schemas.openxmlformats.org/officeDocument/2006/relationships/image" Target="../media/image6.png"/><Relationship Id="rId7" Type="http://schemas.openxmlformats.org/officeDocument/2006/relationships/image" Target="../media/image8.jpg"/><Relationship Id="rId12" Type="http://schemas.openxmlformats.org/officeDocument/2006/relationships/hyperlink" Target="https://physics.stackexchange.com/questions/210087/what-does-it-mean-to-bin-in-a-spectroscopy-context" TargetMode="External"/><Relationship Id="rId2" Type="http://schemas.openxmlformats.org/officeDocument/2006/relationships/hyperlink" Target="http://www.isaaa.org/kc/cropbiotechupdate/article/default.asp?ID=17765" TargetMode="External"/><Relationship Id="rId1" Type="http://schemas.openxmlformats.org/officeDocument/2006/relationships/image" Target="../media/image5.jpg"/><Relationship Id="rId6" Type="http://schemas.openxmlformats.org/officeDocument/2006/relationships/hyperlink" Target="https://en.wikipedia.org/wiki/Fuel_gas" TargetMode="External"/><Relationship Id="rId11" Type="http://schemas.openxmlformats.org/officeDocument/2006/relationships/image" Target="../media/image10.jpg"/><Relationship Id="rId5" Type="http://schemas.openxmlformats.org/officeDocument/2006/relationships/image" Target="../media/image7.jpg"/><Relationship Id="rId10" Type="http://schemas.openxmlformats.org/officeDocument/2006/relationships/hyperlink" Target="https://en.wikipedia.org/wiki/DeWint_House" TargetMode="External"/><Relationship Id="rId4" Type="http://schemas.openxmlformats.org/officeDocument/2006/relationships/hyperlink" Target="https://en.wikipedia.org/wiki/File:Factory_1b.svg" TargetMode="External"/><Relationship Id="rId9" Type="http://schemas.openxmlformats.org/officeDocument/2006/relationships/image" Target="../media/image9.JPG"/><Relationship Id="rId14" Type="http://schemas.openxmlformats.org/officeDocument/2006/relationships/hyperlink" Target="http://3stylelife.com/apples/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s://physics.stackexchange.com/questions/210087/what-does-it-mean-to-bin-in-a-spectroscopy-context" TargetMode="External"/><Relationship Id="rId13" Type="http://schemas.openxmlformats.org/officeDocument/2006/relationships/image" Target="../media/image9.JPG"/><Relationship Id="rId3" Type="http://schemas.openxmlformats.org/officeDocument/2006/relationships/image" Target="../media/image11.jpg"/><Relationship Id="rId7" Type="http://schemas.openxmlformats.org/officeDocument/2006/relationships/image" Target="../media/image10.jpg"/><Relationship Id="rId12" Type="http://schemas.openxmlformats.org/officeDocument/2006/relationships/hyperlink" Target="https://www.pexels.com/photo/green-tractor-plowing-the-fields-on-focus-photography-2933243/" TargetMode="External"/><Relationship Id="rId2" Type="http://schemas.openxmlformats.org/officeDocument/2006/relationships/hyperlink" Target="http://www.isaaa.org/kc/cropbiotechupdate/article/default.asp?ID=17765" TargetMode="External"/><Relationship Id="rId1" Type="http://schemas.openxmlformats.org/officeDocument/2006/relationships/image" Target="../media/image5.jpg"/><Relationship Id="rId6" Type="http://schemas.openxmlformats.org/officeDocument/2006/relationships/hyperlink" Target="https://en.wikipedia.org/wiki/File:Factory_1b.svg" TargetMode="External"/><Relationship Id="rId11" Type="http://schemas.openxmlformats.org/officeDocument/2006/relationships/image" Target="../media/image8.jpg"/><Relationship Id="rId5" Type="http://schemas.openxmlformats.org/officeDocument/2006/relationships/image" Target="../media/image6.png"/><Relationship Id="rId10" Type="http://schemas.openxmlformats.org/officeDocument/2006/relationships/hyperlink" Target="https://en.wikipedia.org/wiki/Fuel_gas" TargetMode="External"/><Relationship Id="rId4" Type="http://schemas.openxmlformats.org/officeDocument/2006/relationships/hyperlink" Target="http://3stylelife.com/apples/" TargetMode="External"/><Relationship Id="rId9" Type="http://schemas.openxmlformats.org/officeDocument/2006/relationships/image" Target="../media/image7.jpg"/><Relationship Id="rId14" Type="http://schemas.openxmlformats.org/officeDocument/2006/relationships/hyperlink" Target="https://en.wikipedia.org/wiki/DeWint_House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F66DEA-4730-4A75-824B-6D9EE9F3398A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D579C800-FAE0-4FC0-8026-69B1F3178250}">
      <dgm:prSet phldrT="[Text]" phldr="1"/>
      <dgm:spPr>
        <a:blipFill rotWithShape="0">
          <a:blip xmlns:r="http://schemas.openxmlformats.org/officeDocument/2006/relationships"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02B982A2-C7BB-4E06-8F6B-0860AEEF013E}" type="parTrans" cxnId="{08DE188B-24D7-4CD1-BF85-141AD4C38585}">
      <dgm:prSet/>
      <dgm:spPr/>
      <dgm:t>
        <a:bodyPr/>
        <a:lstStyle/>
        <a:p>
          <a:endParaRPr lang="en-GB"/>
        </a:p>
      </dgm:t>
    </dgm:pt>
    <dgm:pt modelId="{98DE9CA3-7784-4B4D-8B44-5F5A80E9EF01}" type="sibTrans" cxnId="{08DE188B-24D7-4CD1-BF85-141AD4C38585}">
      <dgm:prSet/>
      <dgm:spPr/>
      <dgm:t>
        <a:bodyPr/>
        <a:lstStyle/>
        <a:p>
          <a:endParaRPr lang="en-GB"/>
        </a:p>
      </dgm:t>
    </dgm:pt>
    <dgm:pt modelId="{EEECD850-859A-460D-AC41-C60B75764AFF}">
      <dgm:prSet phldrT="[Text]" phldr="1"/>
      <dgm:spPr>
        <a:blipFill rotWithShape="0">
          <a:blip xmlns:r="http://schemas.openxmlformats.org/officeDocument/2006/relationships"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2F0CD66A-013F-4C88-9B5F-872A71A607F4}" type="parTrans" cxnId="{CD7F75E2-42C1-4DEC-97EA-11167133CCBE}">
      <dgm:prSet/>
      <dgm:spPr/>
      <dgm:t>
        <a:bodyPr/>
        <a:lstStyle/>
        <a:p>
          <a:endParaRPr lang="en-GB"/>
        </a:p>
      </dgm:t>
    </dgm:pt>
    <dgm:pt modelId="{611E287F-F6D2-4E35-AB3D-4420EFA2154E}" type="sibTrans" cxnId="{CD7F75E2-42C1-4DEC-97EA-11167133CCBE}">
      <dgm:prSet/>
      <dgm:spPr/>
      <dgm:t>
        <a:bodyPr/>
        <a:lstStyle/>
        <a:p>
          <a:endParaRPr lang="en-GB"/>
        </a:p>
      </dgm:t>
    </dgm:pt>
    <dgm:pt modelId="{88D2393C-9214-47D7-85F2-BBF92B68ED85}">
      <dgm:prSet phldrT="[Text]"/>
      <dgm:spPr>
        <a:blipFill rotWithShape="0">
          <a:blip xmlns:r="http://schemas.openxmlformats.org/officeDocument/2006/relationships"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7BBDEF95-D660-4E4F-AD6C-26AC590553DA}" type="parTrans" cxnId="{59638340-4128-4B8A-ADD0-F009ADF087D6}">
      <dgm:prSet/>
      <dgm:spPr/>
      <dgm:t>
        <a:bodyPr/>
        <a:lstStyle/>
        <a:p>
          <a:endParaRPr lang="en-GB"/>
        </a:p>
      </dgm:t>
    </dgm:pt>
    <dgm:pt modelId="{BD0AADDE-CA6D-4D3B-BC27-871EBCC7D5EE}" type="sibTrans" cxnId="{59638340-4128-4B8A-ADD0-F009ADF087D6}">
      <dgm:prSet/>
      <dgm:spPr/>
      <dgm:t>
        <a:bodyPr/>
        <a:lstStyle/>
        <a:p>
          <a:endParaRPr lang="en-GB"/>
        </a:p>
      </dgm:t>
    </dgm:pt>
    <dgm:pt modelId="{26738C75-F96C-432F-BF4D-06CEDACEAACF}">
      <dgm:prSet phldrT="[Text]" phldr="1"/>
      <dgm:spPr>
        <a:blipFill rotWithShape="0">
          <a:blip xmlns:r="http://schemas.openxmlformats.org/officeDocument/2006/relationships"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6CB61891-2283-4450-A48D-C084A14634B7}" type="parTrans" cxnId="{8B958C7A-B89E-41AC-A273-DB88B346E8C8}">
      <dgm:prSet/>
      <dgm:spPr/>
      <dgm:t>
        <a:bodyPr/>
        <a:lstStyle/>
        <a:p>
          <a:endParaRPr lang="en-GB"/>
        </a:p>
      </dgm:t>
    </dgm:pt>
    <dgm:pt modelId="{34039A8D-C5CA-42F2-B0FE-35D27107C230}" type="sibTrans" cxnId="{8B958C7A-B89E-41AC-A273-DB88B346E8C8}">
      <dgm:prSet/>
      <dgm:spPr/>
      <dgm:t>
        <a:bodyPr/>
        <a:lstStyle/>
        <a:p>
          <a:endParaRPr lang="en-GB"/>
        </a:p>
      </dgm:t>
    </dgm:pt>
    <dgm:pt modelId="{1E84394D-3A2C-4744-933F-9B986EBA0D05}">
      <dgm:prSet phldrT="[Text]" phldr="1"/>
      <dgm:spPr>
        <a:blipFill rotWithShape="0">
          <a:blip xmlns:r="http://schemas.openxmlformats.org/officeDocument/2006/relationships"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0F81987B-297A-4975-802A-CEDBBE5BB0ED}" type="parTrans" cxnId="{3A6C0973-D95C-4D0D-B3AB-30B395426ED6}">
      <dgm:prSet/>
      <dgm:spPr/>
      <dgm:t>
        <a:bodyPr/>
        <a:lstStyle/>
        <a:p>
          <a:endParaRPr lang="en-GB"/>
        </a:p>
      </dgm:t>
    </dgm:pt>
    <dgm:pt modelId="{0B4D9204-6E74-4138-A93A-BC58AE2649EB}" type="sibTrans" cxnId="{3A6C0973-D95C-4D0D-B3AB-30B395426ED6}">
      <dgm:prSet/>
      <dgm:spPr/>
      <dgm:t>
        <a:bodyPr/>
        <a:lstStyle/>
        <a:p>
          <a:endParaRPr lang="en-GB"/>
        </a:p>
      </dgm:t>
    </dgm:pt>
    <dgm:pt modelId="{BD670BEC-6A2A-43A6-B201-73B3546F748F}">
      <dgm:prSet/>
      <dgm:spPr>
        <a:blipFill rotWithShape="0">
          <a:blip xmlns:r="http://schemas.openxmlformats.org/officeDocument/2006/relationships"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8DC0969-AEF7-4F23-A15F-3EA67BDF2D45}" type="parTrans" cxnId="{ED117EDC-4779-4DCA-81DD-A3BB89EDF9D5}">
      <dgm:prSet/>
      <dgm:spPr/>
      <dgm:t>
        <a:bodyPr/>
        <a:lstStyle/>
        <a:p>
          <a:endParaRPr lang="en-GB"/>
        </a:p>
      </dgm:t>
    </dgm:pt>
    <dgm:pt modelId="{28BFAA56-1E0F-4834-BED5-818A97D99489}" type="sibTrans" cxnId="{ED117EDC-4779-4DCA-81DD-A3BB89EDF9D5}">
      <dgm:prSet/>
      <dgm:spPr/>
      <dgm:t>
        <a:bodyPr/>
        <a:lstStyle/>
        <a:p>
          <a:endParaRPr lang="en-GB"/>
        </a:p>
      </dgm:t>
    </dgm:pt>
    <dgm:pt modelId="{E109C115-638B-40A7-853A-6E3AB9CCF0A7}">
      <dgm:prSet/>
      <dgm:spPr>
        <a:blipFill rotWithShape="0">
          <a:blip xmlns:r="http://schemas.openxmlformats.org/officeDocument/2006/relationships"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C1534F2-3A8B-4059-8A43-21234F9E509E}" type="parTrans" cxnId="{A898732D-79B7-46B3-97DC-EF534C115685}">
      <dgm:prSet/>
      <dgm:spPr/>
      <dgm:t>
        <a:bodyPr/>
        <a:lstStyle/>
        <a:p>
          <a:endParaRPr lang="en-GB"/>
        </a:p>
      </dgm:t>
    </dgm:pt>
    <dgm:pt modelId="{56EC1175-BD49-4EEC-972C-9CE69B0F49C9}" type="sibTrans" cxnId="{A898732D-79B7-46B3-97DC-EF534C115685}">
      <dgm:prSet/>
      <dgm:spPr/>
      <dgm:t>
        <a:bodyPr/>
        <a:lstStyle/>
        <a:p>
          <a:endParaRPr lang="en-GB"/>
        </a:p>
      </dgm:t>
    </dgm:pt>
    <dgm:pt modelId="{C153CA4B-E69F-45D5-B564-7ABF6634DF49}" type="pres">
      <dgm:prSet presAssocID="{17F66DEA-4730-4A75-824B-6D9EE9F3398A}" presName="cycle" presStyleCnt="0">
        <dgm:presLayoutVars>
          <dgm:dir/>
          <dgm:resizeHandles val="exact"/>
        </dgm:presLayoutVars>
      </dgm:prSet>
      <dgm:spPr/>
    </dgm:pt>
    <dgm:pt modelId="{187661CF-B867-432F-9005-4796E5B2F6EA}" type="pres">
      <dgm:prSet presAssocID="{D579C800-FAE0-4FC0-8026-69B1F3178250}" presName="node" presStyleLbl="node1" presStyleIdx="0" presStyleCnt="7">
        <dgm:presLayoutVars>
          <dgm:bulletEnabled val="1"/>
        </dgm:presLayoutVars>
      </dgm:prSet>
      <dgm:spPr/>
    </dgm:pt>
    <dgm:pt modelId="{C1448126-8E4E-4DE5-A799-991741DB41E5}" type="pres">
      <dgm:prSet presAssocID="{98DE9CA3-7784-4B4D-8B44-5F5A80E9EF01}" presName="sibTrans" presStyleLbl="sibTrans2D1" presStyleIdx="0" presStyleCnt="7"/>
      <dgm:spPr/>
    </dgm:pt>
    <dgm:pt modelId="{C41A9B50-A545-404E-A163-67AA000652DB}" type="pres">
      <dgm:prSet presAssocID="{98DE9CA3-7784-4B4D-8B44-5F5A80E9EF01}" presName="connectorText" presStyleLbl="sibTrans2D1" presStyleIdx="0" presStyleCnt="7"/>
      <dgm:spPr/>
    </dgm:pt>
    <dgm:pt modelId="{0DE5337F-1C99-49D6-8372-129BDBDA186C}" type="pres">
      <dgm:prSet presAssocID="{E109C115-638B-40A7-853A-6E3AB9CCF0A7}" presName="node" presStyleLbl="node1" presStyleIdx="1" presStyleCnt="7">
        <dgm:presLayoutVars>
          <dgm:bulletEnabled val="1"/>
        </dgm:presLayoutVars>
      </dgm:prSet>
      <dgm:spPr/>
    </dgm:pt>
    <dgm:pt modelId="{0CEA94B4-8CFA-4982-B394-EE0F191E5058}" type="pres">
      <dgm:prSet presAssocID="{56EC1175-BD49-4EEC-972C-9CE69B0F49C9}" presName="sibTrans" presStyleLbl="sibTrans2D1" presStyleIdx="1" presStyleCnt="7"/>
      <dgm:spPr/>
    </dgm:pt>
    <dgm:pt modelId="{28D614B5-23AA-4408-A3CE-A92AB17F6B59}" type="pres">
      <dgm:prSet presAssocID="{56EC1175-BD49-4EEC-972C-9CE69B0F49C9}" presName="connectorText" presStyleLbl="sibTrans2D1" presStyleIdx="1" presStyleCnt="7"/>
      <dgm:spPr/>
    </dgm:pt>
    <dgm:pt modelId="{B03999B3-FAC4-4D30-9726-F834B0FBBEA4}" type="pres">
      <dgm:prSet presAssocID="{EEECD850-859A-460D-AC41-C60B75764AFF}" presName="node" presStyleLbl="node1" presStyleIdx="2" presStyleCnt="7">
        <dgm:presLayoutVars>
          <dgm:bulletEnabled val="1"/>
        </dgm:presLayoutVars>
      </dgm:prSet>
      <dgm:spPr/>
    </dgm:pt>
    <dgm:pt modelId="{27DB833B-5D94-465F-A88A-E31F909AF713}" type="pres">
      <dgm:prSet presAssocID="{611E287F-F6D2-4E35-AB3D-4420EFA2154E}" presName="sibTrans" presStyleLbl="sibTrans2D1" presStyleIdx="2" presStyleCnt="7"/>
      <dgm:spPr/>
    </dgm:pt>
    <dgm:pt modelId="{243A2889-B8D2-4994-B3DF-6AC33E550970}" type="pres">
      <dgm:prSet presAssocID="{611E287F-F6D2-4E35-AB3D-4420EFA2154E}" presName="connectorText" presStyleLbl="sibTrans2D1" presStyleIdx="2" presStyleCnt="7"/>
      <dgm:spPr/>
    </dgm:pt>
    <dgm:pt modelId="{EBC8AF71-771A-49ED-9F9A-4289FA6C8477}" type="pres">
      <dgm:prSet presAssocID="{BD670BEC-6A2A-43A6-B201-73B3546F748F}" presName="node" presStyleLbl="node1" presStyleIdx="3" presStyleCnt="7">
        <dgm:presLayoutVars>
          <dgm:bulletEnabled val="1"/>
        </dgm:presLayoutVars>
      </dgm:prSet>
      <dgm:spPr/>
    </dgm:pt>
    <dgm:pt modelId="{04ACE015-9952-4551-8E63-B153BA06A980}" type="pres">
      <dgm:prSet presAssocID="{28BFAA56-1E0F-4834-BED5-818A97D99489}" presName="sibTrans" presStyleLbl="sibTrans2D1" presStyleIdx="3" presStyleCnt="7"/>
      <dgm:spPr/>
    </dgm:pt>
    <dgm:pt modelId="{82C09BE4-F9F6-4C52-BE3D-12C6E0899D78}" type="pres">
      <dgm:prSet presAssocID="{28BFAA56-1E0F-4834-BED5-818A97D99489}" presName="connectorText" presStyleLbl="sibTrans2D1" presStyleIdx="3" presStyleCnt="7"/>
      <dgm:spPr/>
    </dgm:pt>
    <dgm:pt modelId="{D0C77697-CBC0-42B8-9B9B-D9B338B64AF4}" type="pres">
      <dgm:prSet presAssocID="{88D2393C-9214-47D7-85F2-BBF92B68ED85}" presName="node" presStyleLbl="node1" presStyleIdx="4" presStyleCnt="7">
        <dgm:presLayoutVars>
          <dgm:bulletEnabled val="1"/>
        </dgm:presLayoutVars>
      </dgm:prSet>
      <dgm:spPr/>
    </dgm:pt>
    <dgm:pt modelId="{659A2CAD-A929-486C-9162-9EEB05151C64}" type="pres">
      <dgm:prSet presAssocID="{BD0AADDE-CA6D-4D3B-BC27-871EBCC7D5EE}" presName="sibTrans" presStyleLbl="sibTrans2D1" presStyleIdx="4" presStyleCnt="7"/>
      <dgm:spPr/>
    </dgm:pt>
    <dgm:pt modelId="{663A3601-CFC3-4D24-9EF0-5CECE7431D52}" type="pres">
      <dgm:prSet presAssocID="{BD0AADDE-CA6D-4D3B-BC27-871EBCC7D5EE}" presName="connectorText" presStyleLbl="sibTrans2D1" presStyleIdx="4" presStyleCnt="7"/>
      <dgm:spPr/>
    </dgm:pt>
    <dgm:pt modelId="{12FAA0FA-8D39-4460-A1CF-7F056E29F07F}" type="pres">
      <dgm:prSet presAssocID="{26738C75-F96C-432F-BF4D-06CEDACEAACF}" presName="node" presStyleLbl="node1" presStyleIdx="5" presStyleCnt="7">
        <dgm:presLayoutVars>
          <dgm:bulletEnabled val="1"/>
        </dgm:presLayoutVars>
      </dgm:prSet>
      <dgm:spPr/>
    </dgm:pt>
    <dgm:pt modelId="{51CC6936-14FF-49B1-82EB-7F2DDC2CA7A1}" type="pres">
      <dgm:prSet presAssocID="{34039A8D-C5CA-42F2-B0FE-35D27107C230}" presName="sibTrans" presStyleLbl="sibTrans2D1" presStyleIdx="5" presStyleCnt="7"/>
      <dgm:spPr/>
    </dgm:pt>
    <dgm:pt modelId="{1A5E98EF-2B12-4DED-879D-65513E611C8B}" type="pres">
      <dgm:prSet presAssocID="{34039A8D-C5CA-42F2-B0FE-35D27107C230}" presName="connectorText" presStyleLbl="sibTrans2D1" presStyleIdx="5" presStyleCnt="7"/>
      <dgm:spPr/>
    </dgm:pt>
    <dgm:pt modelId="{3E0FF852-0199-47B7-ABA6-B972380D6F62}" type="pres">
      <dgm:prSet presAssocID="{1E84394D-3A2C-4744-933F-9B986EBA0D05}" presName="node" presStyleLbl="node1" presStyleIdx="6" presStyleCnt="7">
        <dgm:presLayoutVars>
          <dgm:bulletEnabled val="1"/>
        </dgm:presLayoutVars>
      </dgm:prSet>
      <dgm:spPr/>
    </dgm:pt>
    <dgm:pt modelId="{8175AE05-B0E2-4708-AEAA-78252C56001A}" type="pres">
      <dgm:prSet presAssocID="{0B4D9204-6E74-4138-A93A-BC58AE2649EB}" presName="sibTrans" presStyleLbl="sibTrans2D1" presStyleIdx="6" presStyleCnt="7"/>
      <dgm:spPr/>
    </dgm:pt>
    <dgm:pt modelId="{21060AB4-C992-4289-A61E-8A78465A324D}" type="pres">
      <dgm:prSet presAssocID="{0B4D9204-6E74-4138-A93A-BC58AE2649EB}" presName="connectorText" presStyleLbl="sibTrans2D1" presStyleIdx="6" presStyleCnt="7"/>
      <dgm:spPr/>
    </dgm:pt>
  </dgm:ptLst>
  <dgm:cxnLst>
    <dgm:cxn modelId="{B98E4A06-133E-416B-8ACD-BCCF64130CB5}" type="presOf" srcId="{BD670BEC-6A2A-43A6-B201-73B3546F748F}" destId="{EBC8AF71-771A-49ED-9F9A-4289FA6C8477}" srcOrd="0" destOrd="0" presId="urn:microsoft.com/office/officeart/2005/8/layout/cycle2"/>
    <dgm:cxn modelId="{B9DFC816-674E-4DBE-900E-35594A1065BD}" type="presOf" srcId="{1E84394D-3A2C-4744-933F-9B986EBA0D05}" destId="{3E0FF852-0199-47B7-ABA6-B972380D6F62}" srcOrd="0" destOrd="0" presId="urn:microsoft.com/office/officeart/2005/8/layout/cycle2"/>
    <dgm:cxn modelId="{809EAD20-E033-456F-88F6-CC42BBC95168}" type="presOf" srcId="{26738C75-F96C-432F-BF4D-06CEDACEAACF}" destId="{12FAA0FA-8D39-4460-A1CF-7F056E29F07F}" srcOrd="0" destOrd="0" presId="urn:microsoft.com/office/officeart/2005/8/layout/cycle2"/>
    <dgm:cxn modelId="{2E6CAC28-2653-45E0-AD83-ACEBFEB1736D}" type="presOf" srcId="{0B4D9204-6E74-4138-A93A-BC58AE2649EB}" destId="{21060AB4-C992-4289-A61E-8A78465A324D}" srcOrd="1" destOrd="0" presId="urn:microsoft.com/office/officeart/2005/8/layout/cycle2"/>
    <dgm:cxn modelId="{924BDD28-8A30-46BF-A508-EBE5F7BEB5BF}" type="presOf" srcId="{34039A8D-C5CA-42F2-B0FE-35D27107C230}" destId="{1A5E98EF-2B12-4DED-879D-65513E611C8B}" srcOrd="1" destOrd="0" presId="urn:microsoft.com/office/officeart/2005/8/layout/cycle2"/>
    <dgm:cxn modelId="{6DBA0A29-E6F6-4344-9E9D-6844F912DBF8}" type="presOf" srcId="{17F66DEA-4730-4A75-824B-6D9EE9F3398A}" destId="{C153CA4B-E69F-45D5-B564-7ABF6634DF49}" srcOrd="0" destOrd="0" presId="urn:microsoft.com/office/officeart/2005/8/layout/cycle2"/>
    <dgm:cxn modelId="{A898732D-79B7-46B3-97DC-EF534C115685}" srcId="{17F66DEA-4730-4A75-824B-6D9EE9F3398A}" destId="{E109C115-638B-40A7-853A-6E3AB9CCF0A7}" srcOrd="1" destOrd="0" parTransId="{4C1534F2-3A8B-4059-8A43-21234F9E509E}" sibTransId="{56EC1175-BD49-4EEC-972C-9CE69B0F49C9}"/>
    <dgm:cxn modelId="{59638340-4128-4B8A-ADD0-F009ADF087D6}" srcId="{17F66DEA-4730-4A75-824B-6D9EE9F3398A}" destId="{88D2393C-9214-47D7-85F2-BBF92B68ED85}" srcOrd="4" destOrd="0" parTransId="{7BBDEF95-D660-4E4F-AD6C-26AC590553DA}" sibTransId="{BD0AADDE-CA6D-4D3B-BC27-871EBCC7D5EE}"/>
    <dgm:cxn modelId="{095B786A-848F-42D8-AE91-77014030166F}" type="presOf" srcId="{611E287F-F6D2-4E35-AB3D-4420EFA2154E}" destId="{27DB833B-5D94-465F-A88A-E31F909AF713}" srcOrd="0" destOrd="0" presId="urn:microsoft.com/office/officeart/2005/8/layout/cycle2"/>
    <dgm:cxn modelId="{B6E9BA4B-E8B3-4884-8321-4A3C6FB28FF9}" type="presOf" srcId="{BD0AADDE-CA6D-4D3B-BC27-871EBCC7D5EE}" destId="{659A2CAD-A929-486C-9162-9EEB05151C64}" srcOrd="0" destOrd="0" presId="urn:microsoft.com/office/officeart/2005/8/layout/cycle2"/>
    <dgm:cxn modelId="{106AC84C-DC60-4923-B9B1-47B38A86616C}" type="presOf" srcId="{EEECD850-859A-460D-AC41-C60B75764AFF}" destId="{B03999B3-FAC4-4D30-9726-F834B0FBBEA4}" srcOrd="0" destOrd="0" presId="urn:microsoft.com/office/officeart/2005/8/layout/cycle2"/>
    <dgm:cxn modelId="{36B1E74F-23D5-4794-BFDB-1E7C4E0DC7DD}" type="presOf" srcId="{98DE9CA3-7784-4B4D-8B44-5F5A80E9EF01}" destId="{C41A9B50-A545-404E-A163-67AA000652DB}" srcOrd="1" destOrd="0" presId="urn:microsoft.com/office/officeart/2005/8/layout/cycle2"/>
    <dgm:cxn modelId="{3A6C0973-D95C-4D0D-B3AB-30B395426ED6}" srcId="{17F66DEA-4730-4A75-824B-6D9EE9F3398A}" destId="{1E84394D-3A2C-4744-933F-9B986EBA0D05}" srcOrd="6" destOrd="0" parTransId="{0F81987B-297A-4975-802A-CEDBBE5BB0ED}" sibTransId="{0B4D9204-6E74-4138-A93A-BC58AE2649EB}"/>
    <dgm:cxn modelId="{8B958C7A-B89E-41AC-A273-DB88B346E8C8}" srcId="{17F66DEA-4730-4A75-824B-6D9EE9F3398A}" destId="{26738C75-F96C-432F-BF4D-06CEDACEAACF}" srcOrd="5" destOrd="0" parTransId="{6CB61891-2283-4450-A48D-C084A14634B7}" sibTransId="{34039A8D-C5CA-42F2-B0FE-35D27107C230}"/>
    <dgm:cxn modelId="{B8E0567D-E1A4-46D9-A0F5-EF42D1AD3D88}" type="presOf" srcId="{28BFAA56-1E0F-4834-BED5-818A97D99489}" destId="{04ACE015-9952-4551-8E63-B153BA06A980}" srcOrd="0" destOrd="0" presId="urn:microsoft.com/office/officeart/2005/8/layout/cycle2"/>
    <dgm:cxn modelId="{5947D182-D36E-49A4-B704-4A77884C2F96}" type="presOf" srcId="{611E287F-F6D2-4E35-AB3D-4420EFA2154E}" destId="{243A2889-B8D2-4994-B3DF-6AC33E550970}" srcOrd="1" destOrd="0" presId="urn:microsoft.com/office/officeart/2005/8/layout/cycle2"/>
    <dgm:cxn modelId="{08DE188B-24D7-4CD1-BF85-141AD4C38585}" srcId="{17F66DEA-4730-4A75-824B-6D9EE9F3398A}" destId="{D579C800-FAE0-4FC0-8026-69B1F3178250}" srcOrd="0" destOrd="0" parTransId="{02B982A2-C7BB-4E06-8F6B-0860AEEF013E}" sibTransId="{98DE9CA3-7784-4B4D-8B44-5F5A80E9EF01}"/>
    <dgm:cxn modelId="{85D21698-3BCB-4E6A-B7F2-1706BFA84DB6}" type="presOf" srcId="{98DE9CA3-7784-4B4D-8B44-5F5A80E9EF01}" destId="{C1448126-8E4E-4DE5-A799-991741DB41E5}" srcOrd="0" destOrd="0" presId="urn:microsoft.com/office/officeart/2005/8/layout/cycle2"/>
    <dgm:cxn modelId="{74E0EEA3-F74C-4AB9-A1D1-86D987090CA5}" type="presOf" srcId="{34039A8D-C5CA-42F2-B0FE-35D27107C230}" destId="{51CC6936-14FF-49B1-82EB-7F2DDC2CA7A1}" srcOrd="0" destOrd="0" presId="urn:microsoft.com/office/officeart/2005/8/layout/cycle2"/>
    <dgm:cxn modelId="{1433A3BF-8C18-4A01-B2D1-9D4F228797A1}" type="presOf" srcId="{BD0AADDE-CA6D-4D3B-BC27-871EBCC7D5EE}" destId="{663A3601-CFC3-4D24-9EF0-5CECE7431D52}" srcOrd="1" destOrd="0" presId="urn:microsoft.com/office/officeart/2005/8/layout/cycle2"/>
    <dgm:cxn modelId="{55D1ADC1-79D8-484F-8FFF-69EC5837759E}" type="presOf" srcId="{E109C115-638B-40A7-853A-6E3AB9CCF0A7}" destId="{0DE5337F-1C99-49D6-8372-129BDBDA186C}" srcOrd="0" destOrd="0" presId="urn:microsoft.com/office/officeart/2005/8/layout/cycle2"/>
    <dgm:cxn modelId="{94E2EACB-0D24-466C-B674-2B1D784B1FDB}" type="presOf" srcId="{88D2393C-9214-47D7-85F2-BBF92B68ED85}" destId="{D0C77697-CBC0-42B8-9B9B-D9B338B64AF4}" srcOrd="0" destOrd="0" presId="urn:microsoft.com/office/officeart/2005/8/layout/cycle2"/>
    <dgm:cxn modelId="{15C96DD0-FF21-4506-BB13-2EFB91981AD7}" type="presOf" srcId="{0B4D9204-6E74-4138-A93A-BC58AE2649EB}" destId="{8175AE05-B0E2-4708-AEAA-78252C56001A}" srcOrd="0" destOrd="0" presId="urn:microsoft.com/office/officeart/2005/8/layout/cycle2"/>
    <dgm:cxn modelId="{A32FFDD1-3422-4F45-BA42-6892A32C3183}" type="presOf" srcId="{D579C800-FAE0-4FC0-8026-69B1F3178250}" destId="{187661CF-B867-432F-9005-4796E5B2F6EA}" srcOrd="0" destOrd="0" presId="urn:microsoft.com/office/officeart/2005/8/layout/cycle2"/>
    <dgm:cxn modelId="{ED117EDC-4779-4DCA-81DD-A3BB89EDF9D5}" srcId="{17F66DEA-4730-4A75-824B-6D9EE9F3398A}" destId="{BD670BEC-6A2A-43A6-B201-73B3546F748F}" srcOrd="3" destOrd="0" parTransId="{48DC0969-AEF7-4F23-A15F-3EA67BDF2D45}" sibTransId="{28BFAA56-1E0F-4834-BED5-818A97D99489}"/>
    <dgm:cxn modelId="{CD7F75E2-42C1-4DEC-97EA-11167133CCBE}" srcId="{17F66DEA-4730-4A75-824B-6D9EE9F3398A}" destId="{EEECD850-859A-460D-AC41-C60B75764AFF}" srcOrd="2" destOrd="0" parTransId="{2F0CD66A-013F-4C88-9B5F-872A71A607F4}" sibTransId="{611E287F-F6D2-4E35-AB3D-4420EFA2154E}"/>
    <dgm:cxn modelId="{BD2592E2-10D6-442A-9209-8B74CFA16A6E}" type="presOf" srcId="{28BFAA56-1E0F-4834-BED5-818A97D99489}" destId="{82C09BE4-F9F6-4C52-BE3D-12C6E0899D78}" srcOrd="1" destOrd="0" presId="urn:microsoft.com/office/officeart/2005/8/layout/cycle2"/>
    <dgm:cxn modelId="{C386C1E7-3B7F-40EA-BFFA-8A583B0E94DE}" type="presOf" srcId="{56EC1175-BD49-4EEC-972C-9CE69B0F49C9}" destId="{0CEA94B4-8CFA-4982-B394-EE0F191E5058}" srcOrd="0" destOrd="0" presId="urn:microsoft.com/office/officeart/2005/8/layout/cycle2"/>
    <dgm:cxn modelId="{CCC800F6-F5FD-47F6-B371-196F574A1904}" type="presOf" srcId="{56EC1175-BD49-4EEC-972C-9CE69B0F49C9}" destId="{28D614B5-23AA-4408-A3CE-A92AB17F6B59}" srcOrd="1" destOrd="0" presId="urn:microsoft.com/office/officeart/2005/8/layout/cycle2"/>
    <dgm:cxn modelId="{7AC7C513-D3FB-4D1F-B274-CEFBF274BB90}" type="presParOf" srcId="{C153CA4B-E69F-45D5-B564-7ABF6634DF49}" destId="{187661CF-B867-432F-9005-4796E5B2F6EA}" srcOrd="0" destOrd="0" presId="urn:microsoft.com/office/officeart/2005/8/layout/cycle2"/>
    <dgm:cxn modelId="{74D8EBB5-0BF0-4608-A4D0-FA6AA6121BDC}" type="presParOf" srcId="{C153CA4B-E69F-45D5-B564-7ABF6634DF49}" destId="{C1448126-8E4E-4DE5-A799-991741DB41E5}" srcOrd="1" destOrd="0" presId="urn:microsoft.com/office/officeart/2005/8/layout/cycle2"/>
    <dgm:cxn modelId="{ECAD18C5-2820-41F3-BC7A-79275C7C75F2}" type="presParOf" srcId="{C1448126-8E4E-4DE5-A799-991741DB41E5}" destId="{C41A9B50-A545-404E-A163-67AA000652DB}" srcOrd="0" destOrd="0" presId="urn:microsoft.com/office/officeart/2005/8/layout/cycle2"/>
    <dgm:cxn modelId="{3917F9DC-EBD2-40CB-AD9C-1DF6E0BE0775}" type="presParOf" srcId="{C153CA4B-E69F-45D5-B564-7ABF6634DF49}" destId="{0DE5337F-1C99-49D6-8372-129BDBDA186C}" srcOrd="2" destOrd="0" presId="urn:microsoft.com/office/officeart/2005/8/layout/cycle2"/>
    <dgm:cxn modelId="{D4E71E88-690C-494B-93F5-D9238FA4EB6D}" type="presParOf" srcId="{C153CA4B-E69F-45D5-B564-7ABF6634DF49}" destId="{0CEA94B4-8CFA-4982-B394-EE0F191E5058}" srcOrd="3" destOrd="0" presId="urn:microsoft.com/office/officeart/2005/8/layout/cycle2"/>
    <dgm:cxn modelId="{3F0679E9-4A74-4C1A-87BE-1426C60C9763}" type="presParOf" srcId="{0CEA94B4-8CFA-4982-B394-EE0F191E5058}" destId="{28D614B5-23AA-4408-A3CE-A92AB17F6B59}" srcOrd="0" destOrd="0" presId="urn:microsoft.com/office/officeart/2005/8/layout/cycle2"/>
    <dgm:cxn modelId="{23E02C1C-4AD9-4821-9876-89FA2BB59874}" type="presParOf" srcId="{C153CA4B-E69F-45D5-B564-7ABF6634DF49}" destId="{B03999B3-FAC4-4D30-9726-F834B0FBBEA4}" srcOrd="4" destOrd="0" presId="urn:microsoft.com/office/officeart/2005/8/layout/cycle2"/>
    <dgm:cxn modelId="{60356A96-7392-4936-AC69-A7AD316C4B93}" type="presParOf" srcId="{C153CA4B-E69F-45D5-B564-7ABF6634DF49}" destId="{27DB833B-5D94-465F-A88A-E31F909AF713}" srcOrd="5" destOrd="0" presId="urn:microsoft.com/office/officeart/2005/8/layout/cycle2"/>
    <dgm:cxn modelId="{442479CC-8EFB-4BEC-B7CD-92052F54614F}" type="presParOf" srcId="{27DB833B-5D94-465F-A88A-E31F909AF713}" destId="{243A2889-B8D2-4994-B3DF-6AC33E550970}" srcOrd="0" destOrd="0" presId="urn:microsoft.com/office/officeart/2005/8/layout/cycle2"/>
    <dgm:cxn modelId="{C3DCD85B-DE72-46B5-9364-E4871A4275E6}" type="presParOf" srcId="{C153CA4B-E69F-45D5-B564-7ABF6634DF49}" destId="{EBC8AF71-771A-49ED-9F9A-4289FA6C8477}" srcOrd="6" destOrd="0" presId="urn:microsoft.com/office/officeart/2005/8/layout/cycle2"/>
    <dgm:cxn modelId="{13B9BF36-1203-49D7-A5FF-1792DBB36B53}" type="presParOf" srcId="{C153CA4B-E69F-45D5-B564-7ABF6634DF49}" destId="{04ACE015-9952-4551-8E63-B153BA06A980}" srcOrd="7" destOrd="0" presId="urn:microsoft.com/office/officeart/2005/8/layout/cycle2"/>
    <dgm:cxn modelId="{BAD21744-CBDA-48DC-9724-253B72CEFE4C}" type="presParOf" srcId="{04ACE015-9952-4551-8E63-B153BA06A980}" destId="{82C09BE4-F9F6-4C52-BE3D-12C6E0899D78}" srcOrd="0" destOrd="0" presId="urn:microsoft.com/office/officeart/2005/8/layout/cycle2"/>
    <dgm:cxn modelId="{8B8EA591-02BA-43D2-92D5-E418A87A2AFF}" type="presParOf" srcId="{C153CA4B-E69F-45D5-B564-7ABF6634DF49}" destId="{D0C77697-CBC0-42B8-9B9B-D9B338B64AF4}" srcOrd="8" destOrd="0" presId="urn:microsoft.com/office/officeart/2005/8/layout/cycle2"/>
    <dgm:cxn modelId="{7E9AEF8E-2BC0-42C2-9131-44B0FCC6F431}" type="presParOf" srcId="{C153CA4B-E69F-45D5-B564-7ABF6634DF49}" destId="{659A2CAD-A929-486C-9162-9EEB05151C64}" srcOrd="9" destOrd="0" presId="urn:microsoft.com/office/officeart/2005/8/layout/cycle2"/>
    <dgm:cxn modelId="{89247508-8ABF-4E08-8F0E-79A0E9F891F9}" type="presParOf" srcId="{659A2CAD-A929-486C-9162-9EEB05151C64}" destId="{663A3601-CFC3-4D24-9EF0-5CECE7431D52}" srcOrd="0" destOrd="0" presId="urn:microsoft.com/office/officeart/2005/8/layout/cycle2"/>
    <dgm:cxn modelId="{D48C9C7F-EE4C-467B-9D86-556C9FE34210}" type="presParOf" srcId="{C153CA4B-E69F-45D5-B564-7ABF6634DF49}" destId="{12FAA0FA-8D39-4460-A1CF-7F056E29F07F}" srcOrd="10" destOrd="0" presId="urn:microsoft.com/office/officeart/2005/8/layout/cycle2"/>
    <dgm:cxn modelId="{1476C831-20C2-472E-A73E-936361C38CDD}" type="presParOf" srcId="{C153CA4B-E69F-45D5-B564-7ABF6634DF49}" destId="{51CC6936-14FF-49B1-82EB-7F2DDC2CA7A1}" srcOrd="11" destOrd="0" presId="urn:microsoft.com/office/officeart/2005/8/layout/cycle2"/>
    <dgm:cxn modelId="{A34A3425-A2C9-496F-938C-7313DC309672}" type="presParOf" srcId="{51CC6936-14FF-49B1-82EB-7F2DDC2CA7A1}" destId="{1A5E98EF-2B12-4DED-879D-65513E611C8B}" srcOrd="0" destOrd="0" presId="urn:microsoft.com/office/officeart/2005/8/layout/cycle2"/>
    <dgm:cxn modelId="{8F62DC0B-24CF-4F16-85FA-78C4DD26277A}" type="presParOf" srcId="{C153CA4B-E69F-45D5-B564-7ABF6634DF49}" destId="{3E0FF852-0199-47B7-ABA6-B972380D6F62}" srcOrd="12" destOrd="0" presId="urn:microsoft.com/office/officeart/2005/8/layout/cycle2"/>
    <dgm:cxn modelId="{FFC78BAD-041A-44E9-BE24-E5CD9A02AB7D}" type="presParOf" srcId="{C153CA4B-E69F-45D5-B564-7ABF6634DF49}" destId="{8175AE05-B0E2-4708-AEAA-78252C56001A}" srcOrd="13" destOrd="0" presId="urn:microsoft.com/office/officeart/2005/8/layout/cycle2"/>
    <dgm:cxn modelId="{F12BF400-B872-45E8-A674-1C85D03A0494}" type="presParOf" srcId="{8175AE05-B0E2-4708-AEAA-78252C56001A}" destId="{21060AB4-C992-4289-A61E-8A78465A324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7661CF-B867-432F-9005-4796E5B2F6EA}">
      <dsp:nvSpPr>
        <dsp:cNvPr id="0" name=""/>
        <dsp:cNvSpPr/>
      </dsp:nvSpPr>
      <dsp:spPr>
        <a:xfrm>
          <a:off x="3572016" y="2566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 dirty="0"/>
        </a:p>
      </dsp:txBody>
      <dsp:txXfrm>
        <a:off x="3750522" y="181072"/>
        <a:ext cx="861904" cy="861904"/>
      </dsp:txXfrm>
    </dsp:sp>
    <dsp:sp modelId="{C1448126-8E4E-4DE5-A799-991741DB41E5}">
      <dsp:nvSpPr>
        <dsp:cNvPr id="0" name=""/>
        <dsp:cNvSpPr/>
      </dsp:nvSpPr>
      <dsp:spPr>
        <a:xfrm rot="1542857">
          <a:off x="4835599" y="799278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4840407" y="860490"/>
        <a:ext cx="226569" cy="246830"/>
      </dsp:txXfrm>
    </dsp:sp>
    <dsp:sp modelId="{0DE5337F-1C99-49D6-8372-129BDBDA186C}">
      <dsp:nvSpPr>
        <dsp:cNvPr id="0" name=""/>
        <dsp:cNvSpPr/>
      </dsp:nvSpPr>
      <dsp:spPr>
        <a:xfrm>
          <a:off x="5220443" y="796406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200" kern="1200"/>
        </a:p>
      </dsp:txBody>
      <dsp:txXfrm>
        <a:off x="5398949" y="974912"/>
        <a:ext cx="861904" cy="861904"/>
      </dsp:txXfrm>
    </dsp:sp>
    <dsp:sp modelId="{0CEA94B4-8CFA-4982-B394-EE0F191E5058}">
      <dsp:nvSpPr>
        <dsp:cNvPr id="0" name=""/>
        <dsp:cNvSpPr/>
      </dsp:nvSpPr>
      <dsp:spPr>
        <a:xfrm rot="4628571">
          <a:off x="5869591" y="2083113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732615"/>
            <a:satOff val="-7995"/>
            <a:lumOff val="29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5907338" y="2118057"/>
        <a:ext cx="226569" cy="246830"/>
      </dsp:txXfrm>
    </dsp:sp>
    <dsp:sp modelId="{B03999B3-FAC4-4D30-9726-F834B0FBBEA4}">
      <dsp:nvSpPr>
        <dsp:cNvPr id="0" name=""/>
        <dsp:cNvSpPr/>
      </dsp:nvSpPr>
      <dsp:spPr>
        <a:xfrm>
          <a:off x="5627570" y="2580149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 dirty="0"/>
        </a:p>
      </dsp:txBody>
      <dsp:txXfrm>
        <a:off x="5806076" y="2758655"/>
        <a:ext cx="861904" cy="861904"/>
      </dsp:txXfrm>
    </dsp:sp>
    <dsp:sp modelId="{27DB833B-5D94-465F-A88A-E31F909AF713}">
      <dsp:nvSpPr>
        <dsp:cNvPr id="0" name=""/>
        <dsp:cNvSpPr/>
      </dsp:nvSpPr>
      <dsp:spPr>
        <a:xfrm rot="7714286">
          <a:off x="5510531" y="3691978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 rot="10800000">
        <a:off x="5589352" y="3736297"/>
        <a:ext cx="226569" cy="246830"/>
      </dsp:txXfrm>
    </dsp:sp>
    <dsp:sp modelId="{EBC8AF71-771A-49ED-9F9A-4289FA6C8477}">
      <dsp:nvSpPr>
        <dsp:cNvPr id="0" name=""/>
        <dsp:cNvSpPr/>
      </dsp:nvSpPr>
      <dsp:spPr>
        <a:xfrm>
          <a:off x="4486824" y="4010600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200" kern="1200"/>
        </a:p>
      </dsp:txBody>
      <dsp:txXfrm>
        <a:off x="4665330" y="4189106"/>
        <a:ext cx="861904" cy="861904"/>
      </dsp:txXfrm>
    </dsp:sp>
    <dsp:sp modelId="{04ACE015-9952-4551-8E63-B153BA06A980}">
      <dsp:nvSpPr>
        <dsp:cNvPr id="0" name=""/>
        <dsp:cNvSpPr/>
      </dsp:nvSpPr>
      <dsp:spPr>
        <a:xfrm rot="10800000">
          <a:off x="4028800" y="4414366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 rot="10800000">
        <a:off x="4125901" y="4496643"/>
        <a:ext cx="226569" cy="246830"/>
      </dsp:txXfrm>
    </dsp:sp>
    <dsp:sp modelId="{D0C77697-CBC0-42B8-9B9B-D9B338B64AF4}">
      <dsp:nvSpPr>
        <dsp:cNvPr id="0" name=""/>
        <dsp:cNvSpPr/>
      </dsp:nvSpPr>
      <dsp:spPr>
        <a:xfrm>
          <a:off x="2657209" y="4010600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200" kern="1200" dirty="0"/>
        </a:p>
      </dsp:txBody>
      <dsp:txXfrm>
        <a:off x="2835715" y="4189106"/>
        <a:ext cx="861904" cy="861904"/>
      </dsp:txXfrm>
    </dsp:sp>
    <dsp:sp modelId="{659A2CAD-A929-486C-9162-9EEB05151C64}">
      <dsp:nvSpPr>
        <dsp:cNvPr id="0" name=""/>
        <dsp:cNvSpPr/>
      </dsp:nvSpPr>
      <dsp:spPr>
        <a:xfrm rot="13885714">
          <a:off x="2540170" y="3706302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 rot="10800000">
        <a:off x="2618991" y="3826537"/>
        <a:ext cx="226569" cy="246830"/>
      </dsp:txXfrm>
    </dsp:sp>
    <dsp:sp modelId="{12FAA0FA-8D39-4460-A1CF-7F056E29F07F}">
      <dsp:nvSpPr>
        <dsp:cNvPr id="0" name=""/>
        <dsp:cNvSpPr/>
      </dsp:nvSpPr>
      <dsp:spPr>
        <a:xfrm>
          <a:off x="1516462" y="2580149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 dirty="0"/>
        </a:p>
      </dsp:txBody>
      <dsp:txXfrm>
        <a:off x="1694968" y="2758655"/>
        <a:ext cx="861904" cy="861904"/>
      </dsp:txXfrm>
    </dsp:sp>
    <dsp:sp modelId="{51CC6936-14FF-49B1-82EB-7F2DDC2CA7A1}">
      <dsp:nvSpPr>
        <dsp:cNvPr id="0" name=""/>
        <dsp:cNvSpPr/>
      </dsp:nvSpPr>
      <dsp:spPr>
        <a:xfrm rot="16971429">
          <a:off x="2165611" y="2100974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8663077"/>
            <a:satOff val="-39973"/>
            <a:lumOff val="1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2203358" y="2230584"/>
        <a:ext cx="226569" cy="246830"/>
      </dsp:txXfrm>
    </dsp:sp>
    <dsp:sp modelId="{3E0FF852-0199-47B7-ABA6-B972380D6F62}">
      <dsp:nvSpPr>
        <dsp:cNvPr id="0" name=""/>
        <dsp:cNvSpPr/>
      </dsp:nvSpPr>
      <dsp:spPr>
        <a:xfrm>
          <a:off x="1923590" y="796406"/>
          <a:ext cx="1218916" cy="1218916"/>
        </a:xfrm>
        <a:prstGeom prst="ellipse">
          <a:avLst/>
        </a:prstGeom>
        <a:blipFill rotWithShape="0">
          <a:blip xmlns:r="http://schemas.openxmlformats.org/officeDocument/2006/relationships"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 dirty="0"/>
        </a:p>
      </dsp:txBody>
      <dsp:txXfrm>
        <a:off x="2102096" y="974912"/>
        <a:ext cx="861904" cy="861904"/>
      </dsp:txXfrm>
    </dsp:sp>
    <dsp:sp modelId="{8175AE05-B0E2-4708-AEAA-78252C56001A}">
      <dsp:nvSpPr>
        <dsp:cNvPr id="0" name=""/>
        <dsp:cNvSpPr/>
      </dsp:nvSpPr>
      <dsp:spPr>
        <a:xfrm rot="20057143">
          <a:off x="3187173" y="807227"/>
          <a:ext cx="323670" cy="4113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3191981" y="910569"/>
        <a:ext cx="226569" cy="246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2D6AE-1AED-4C24-B1CA-091BD9C3EBEC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9A60-51AB-4538-932C-3631EFF38F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7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FD9A60-51AB-4538-932C-3631EFF38F1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97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6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20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98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53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96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27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43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9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6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4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7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B5B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817" y="5778570"/>
            <a:ext cx="921054" cy="9210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D56BEE-B347-4528-B5F2-FF051816C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7829" y="2639172"/>
            <a:ext cx="3940979" cy="25427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6988FC-256D-4EB3-AFEC-54DFD6AD3960}"/>
              </a:ext>
            </a:extLst>
          </p:cNvPr>
          <p:cNvSpPr txBox="1"/>
          <p:nvPr/>
        </p:nvSpPr>
        <p:spPr>
          <a:xfrm>
            <a:off x="511494" y="5364480"/>
            <a:ext cx="79056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Aberdeen City Anaerobic Digesters take your food waste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………………… and turn it into valuable energy and fertilizer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grow more food and power our city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79AE71-241F-4AAA-A300-131C96A24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863" y="579029"/>
            <a:ext cx="864308" cy="757582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F23FF01E-F80C-43F5-8F5D-7B90D33AFAD1}"/>
              </a:ext>
            </a:extLst>
          </p:cNvPr>
          <p:cNvSpPr/>
          <p:nvPr/>
        </p:nvSpPr>
        <p:spPr>
          <a:xfrm rot="7903307">
            <a:off x="6539421" y="4049831"/>
            <a:ext cx="1069717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60ED836-B5A8-4343-B8F3-031324C6E341}"/>
              </a:ext>
            </a:extLst>
          </p:cNvPr>
          <p:cNvSpPr/>
          <p:nvPr/>
        </p:nvSpPr>
        <p:spPr>
          <a:xfrm rot="3437208">
            <a:off x="6407144" y="1706914"/>
            <a:ext cx="1237524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9467126-A84C-4413-801F-54DC16338E62}"/>
              </a:ext>
            </a:extLst>
          </p:cNvPr>
          <p:cNvSpPr/>
          <p:nvPr/>
        </p:nvSpPr>
        <p:spPr>
          <a:xfrm>
            <a:off x="4957327" y="1258854"/>
            <a:ext cx="1195888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EF95D14-60A3-4A72-B1EF-C789DCABA3A8}"/>
              </a:ext>
            </a:extLst>
          </p:cNvPr>
          <p:cNvSpPr/>
          <p:nvPr/>
        </p:nvSpPr>
        <p:spPr>
          <a:xfrm>
            <a:off x="3133642" y="1250014"/>
            <a:ext cx="1195888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31E0319-3378-462C-8FFE-1C68C8752594}"/>
              </a:ext>
            </a:extLst>
          </p:cNvPr>
          <p:cNvSpPr/>
          <p:nvPr/>
        </p:nvSpPr>
        <p:spPr>
          <a:xfrm rot="12036026">
            <a:off x="1287116" y="4242497"/>
            <a:ext cx="1244400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C90C34-6EC5-4DB1-B69A-37261DE66B47}"/>
              </a:ext>
            </a:extLst>
          </p:cNvPr>
          <p:cNvSpPr/>
          <p:nvPr/>
        </p:nvSpPr>
        <p:spPr>
          <a:xfrm rot="16200000">
            <a:off x="856427" y="2906888"/>
            <a:ext cx="1010679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4EA154A-9B71-40AA-9EEE-2CBEE491A49B}"/>
              </a:ext>
            </a:extLst>
          </p:cNvPr>
          <p:cNvSpPr/>
          <p:nvPr/>
        </p:nvSpPr>
        <p:spPr>
          <a:xfrm rot="18933889">
            <a:off x="1486921" y="1651120"/>
            <a:ext cx="1253647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91323E0-D450-4B66-BE78-A508AAD1CBD0}"/>
              </a:ext>
            </a:extLst>
          </p:cNvPr>
          <p:cNvSpPr/>
          <p:nvPr/>
        </p:nvSpPr>
        <p:spPr>
          <a:xfrm rot="5400000">
            <a:off x="7096400" y="2845941"/>
            <a:ext cx="1010679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818FCD3-9329-4D7D-B623-71F5F471A4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150" y="4677289"/>
            <a:ext cx="1503958" cy="22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9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4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C9458-9DFC-4804-889A-F07EB2850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79" y="136325"/>
            <a:ext cx="7886700" cy="1325563"/>
          </a:xfrm>
        </p:spPr>
        <p:txBody>
          <a:bodyPr>
            <a:normAutofit/>
          </a:bodyPr>
          <a:lstStyle/>
          <a:p>
            <a:r>
              <a:rPr lang="en-GB" sz="3600" b="1" dirty="0"/>
              <a:t>The Aberdeen digesters are at the heart of </a:t>
            </a:r>
            <a:r>
              <a:rPr lang="en-GB" sz="3600" b="1"/>
              <a:t>recycling food waste</a:t>
            </a:r>
            <a:endParaRPr lang="en-GB" sz="36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6CAE9D7-9D79-4124-8AB7-538A698D69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835635"/>
              </p:ext>
            </p:extLst>
          </p:nvPr>
        </p:nvGraphicFramePr>
        <p:xfrm>
          <a:off x="628650" y="944880"/>
          <a:ext cx="8362950" cy="5232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C3307E0-E21B-4E3A-BF1C-7700E31FDE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3325" y="2941320"/>
            <a:ext cx="2519385" cy="163383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89CA26-F0E5-42BB-A93B-CA1DD982AA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2014" y="1342233"/>
            <a:ext cx="865707" cy="7559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55F3C1-3383-45E8-A630-A51D0F5B82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52014" y="5716675"/>
            <a:ext cx="926672" cy="9205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06F103-D44F-493C-9A5B-08161C79E3BC}"/>
              </a:ext>
            </a:extLst>
          </p:cNvPr>
          <p:cNvSpPr txBox="1"/>
          <p:nvPr/>
        </p:nvSpPr>
        <p:spPr>
          <a:xfrm>
            <a:off x="454879" y="3429000"/>
            <a:ext cx="1447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Waste</a:t>
            </a:r>
          </a:p>
          <a:p>
            <a:r>
              <a:rPr lang="en-GB" b="1" dirty="0"/>
              <a:t>Energy</a:t>
            </a:r>
          </a:p>
          <a:p>
            <a:r>
              <a:rPr lang="en-GB" b="1" dirty="0"/>
              <a:t>Farm</a:t>
            </a:r>
          </a:p>
          <a:p>
            <a:r>
              <a:rPr lang="en-GB" b="1" dirty="0"/>
              <a:t>Home</a:t>
            </a:r>
          </a:p>
          <a:p>
            <a:r>
              <a:rPr lang="en-GB" b="1" dirty="0"/>
              <a:t>Crop</a:t>
            </a:r>
          </a:p>
          <a:p>
            <a:r>
              <a:rPr lang="en-GB" b="1" dirty="0"/>
              <a:t>Food</a:t>
            </a:r>
          </a:p>
          <a:p>
            <a:r>
              <a:rPr lang="en-GB" b="1" dirty="0"/>
              <a:t>Factory</a:t>
            </a:r>
          </a:p>
          <a:p>
            <a:r>
              <a:rPr lang="en-GB" b="1" dirty="0"/>
              <a:t>Waste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5D071BB6-9B66-4BFD-A0AF-F4869122365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-444073" y="4280326"/>
            <a:ext cx="2196466" cy="398564"/>
          </a:xfrm>
          <a:prstGeom prst="bentConnector3">
            <a:avLst>
              <a:gd name="adj1" fmla="val 117433"/>
            </a:avLst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EDAAEAA9-3F2E-4A20-B4C7-A7FEB33B7178}"/>
              </a:ext>
            </a:extLst>
          </p:cNvPr>
          <p:cNvCxnSpPr>
            <a:cxnSpLocks/>
          </p:cNvCxnSpPr>
          <p:nvPr/>
        </p:nvCxnSpPr>
        <p:spPr>
          <a:xfrm rot="16200000" flipV="1">
            <a:off x="334474" y="5250452"/>
            <a:ext cx="639364" cy="398559"/>
          </a:xfrm>
          <a:prstGeom prst="bentConnector3">
            <a:avLst>
              <a:gd name="adj1" fmla="val -51304"/>
            </a:avLst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272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ZWS New" id="{707D4779-E66C-3D4A-B48C-A9217FCA63C2}" vid="{1EEEA5A1-A5C9-8D4D-B867-C1E5E3F684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ZWS</Template>
  <TotalTime>5188</TotalTime>
  <Words>46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The Aberdeen digesters are at the heart of recycling food waste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cook</dc:creator>
  <cp:lastModifiedBy>Robin Szmidt</cp:lastModifiedBy>
  <cp:revision>48</cp:revision>
  <dcterms:created xsi:type="dcterms:W3CDTF">2017-03-24T21:36:39Z</dcterms:created>
  <dcterms:modified xsi:type="dcterms:W3CDTF">2021-02-21T17:47:09Z</dcterms:modified>
</cp:coreProperties>
</file>